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7099300" cy="10234613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4DD6087-DCD9-4768-BA9A-19434FD31F3B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F65246B-1943-4D0F-9671-2E9579E284B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0661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3C2D1-3945-4801-92E4-1192555C1DC4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363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808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080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4353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718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082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757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98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921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918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70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6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70E8-EA96-4462-AD06-F9503E54215C}" type="datetimeFigureOut">
              <a:rPr lang="zh-HK" altLang="en-US" smtClean="0"/>
              <a:t>29/5/2017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B1AE3-F6D7-4837-9779-90AFA8892DD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8521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Updated Physical Education Key Learning Area Curriculum Guide (P1 - S6) 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/>
              <a:t>Chapter 1: MVPA 60</a:t>
            </a:r>
          </a:p>
          <a:p>
            <a:r>
              <a:rPr lang="en-US" altLang="zh-HK" dirty="0" smtClean="0"/>
              <a:t>Chapter 2: Curriculum Aims</a:t>
            </a:r>
          </a:p>
          <a:p>
            <a:r>
              <a:rPr lang="en-US" altLang="zh-HK" dirty="0" smtClean="0"/>
              <a:t>Chapter 3 &amp; 4: STEM in PE, Learning Diversities, e-Learning …</a:t>
            </a:r>
          </a:p>
          <a:p>
            <a:r>
              <a:rPr lang="en-US" altLang="zh-HK" dirty="0" smtClean="0"/>
              <a:t>Chapter 5: Assessment (of, for, as learning)</a:t>
            </a:r>
          </a:p>
          <a:p>
            <a:r>
              <a:rPr lang="en-US" altLang="zh-HK" dirty="0" smtClean="0"/>
              <a:t>Chapter 6: Resource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92109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Indicators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HK" dirty="0" smtClean="0"/>
              <a:t>1. School policy on MVPA 60 </a:t>
            </a:r>
          </a:p>
          <a:p>
            <a:pPr marL="0" indent="0">
              <a:buNone/>
            </a:pPr>
            <a:r>
              <a:rPr lang="en-US" altLang="zh-HK" dirty="0" smtClean="0"/>
              <a:t>2. Catering for learning diversities and enhance students’ motivation</a:t>
            </a:r>
          </a:p>
          <a:p>
            <a:pPr marL="0" indent="0">
              <a:buNone/>
            </a:pPr>
            <a:r>
              <a:rPr lang="en-US" altLang="zh-HK" dirty="0"/>
              <a:t> </a:t>
            </a:r>
            <a:r>
              <a:rPr lang="en-US" altLang="zh-HK" dirty="0" smtClean="0"/>
              <a:t>    (e-Learning, STEM Ed. in PE, LWL, </a:t>
            </a:r>
            <a:r>
              <a:rPr lang="en-US" altLang="zh-HK" smtClean="0"/>
              <a:t>Gifted Education…)</a:t>
            </a:r>
            <a:endParaRPr lang="en-US" altLang="zh-HK" dirty="0" smtClean="0"/>
          </a:p>
          <a:p>
            <a:pPr marL="0" indent="0">
              <a:buNone/>
            </a:pPr>
            <a:r>
              <a:rPr lang="en-US" altLang="zh-HK" dirty="0" smtClean="0"/>
              <a:t>        	- Meeting Notes</a:t>
            </a:r>
          </a:p>
          <a:p>
            <a:pPr marL="0" indent="0">
              <a:buNone/>
            </a:pPr>
            <a:r>
              <a:rPr lang="en-US" altLang="zh-HK" dirty="0" smtClean="0"/>
              <a:t>	- Schedule</a:t>
            </a:r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smtClean="0"/>
              <a:t>- Planning-Implementation-Evaluation </a:t>
            </a:r>
          </a:p>
          <a:p>
            <a:pPr marL="0" indent="0">
              <a:buNone/>
            </a:pPr>
            <a:r>
              <a:rPr lang="en-US" altLang="zh-HK" dirty="0" smtClean="0"/>
              <a:t>3. School curriculum planning</a:t>
            </a:r>
          </a:p>
          <a:p>
            <a:pPr marL="0" indent="0">
              <a:buNone/>
            </a:pPr>
            <a:r>
              <a:rPr lang="en-US" altLang="zh-HK" dirty="0" smtClean="0"/>
              <a:t>	- learning progression (six strands) with assessment criteria</a:t>
            </a:r>
          </a:p>
          <a:p>
            <a:pPr marL="0" indent="0">
              <a:buNone/>
            </a:pPr>
            <a:r>
              <a:rPr lang="en-US" altLang="zh-HK" dirty="0"/>
              <a:t>	</a:t>
            </a:r>
            <a:r>
              <a:rPr lang="en-US" altLang="zh-HK" dirty="0" smtClean="0"/>
              <a:t>- uploaded to intranet or Internet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3725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89</Words>
  <Application>Microsoft Office PowerPoint</Application>
  <PresentationFormat>自訂</PresentationFormat>
  <Paragraphs>17</Paragraphs>
  <Slides>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Updated Physical Education Key Learning Area Curriculum Guide (P1 - S6) </vt:lpstr>
      <vt:lpstr>Indicators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</dc:title>
  <dc:creator>CHAU, Chi-kong</dc:creator>
  <cp:lastModifiedBy>MAN, Lai-ying Angelina</cp:lastModifiedBy>
  <cp:revision>4</cp:revision>
  <cp:lastPrinted>2017-05-25T08:53:35Z</cp:lastPrinted>
  <dcterms:created xsi:type="dcterms:W3CDTF">2017-05-22T03:28:43Z</dcterms:created>
  <dcterms:modified xsi:type="dcterms:W3CDTF">2017-05-29T07:47:15Z</dcterms:modified>
</cp:coreProperties>
</file>