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2" r:id="rId2"/>
    <p:sldMasterId id="2147483674" r:id="rId3"/>
    <p:sldMasterId id="2147483686" r:id="rId4"/>
    <p:sldMasterId id="2147483731" r:id="rId5"/>
    <p:sldMasterId id="2147483743" r:id="rId6"/>
    <p:sldMasterId id="2147483755" r:id="rId7"/>
    <p:sldMasterId id="2147483767" r:id="rId8"/>
    <p:sldMasterId id="2147483779" r:id="rId9"/>
  </p:sldMasterIdLst>
  <p:notesMasterIdLst>
    <p:notesMasterId r:id="rId26"/>
  </p:notesMasterIdLst>
  <p:handoutMasterIdLst>
    <p:handoutMasterId r:id="rId27"/>
  </p:handoutMasterIdLst>
  <p:sldIdLst>
    <p:sldId id="537" r:id="rId10"/>
    <p:sldId id="784" r:id="rId11"/>
    <p:sldId id="798" r:id="rId12"/>
    <p:sldId id="802" r:id="rId13"/>
    <p:sldId id="836" r:id="rId14"/>
    <p:sldId id="839" r:id="rId15"/>
    <p:sldId id="838" r:id="rId16"/>
    <p:sldId id="835" r:id="rId17"/>
    <p:sldId id="826" r:id="rId18"/>
    <p:sldId id="827" r:id="rId19"/>
    <p:sldId id="650" r:id="rId20"/>
    <p:sldId id="803" r:id="rId21"/>
    <p:sldId id="837" r:id="rId22"/>
    <p:sldId id="731" r:id="rId23"/>
    <p:sldId id="789" r:id="rId24"/>
    <p:sldId id="804" r:id="rId25"/>
  </p:sldIdLst>
  <p:sldSz cx="9144000" cy="6858000" type="screen4x3"/>
  <p:notesSz cx="6797675" cy="9874250"/>
  <p:defaultTextStyle>
    <a:defPPr>
      <a:defRPr lang="fr-FR"/>
    </a:defPPr>
    <a:lvl1pPr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663300"/>
    <a:srgbClr val="BC5E00"/>
    <a:srgbClr val="FFDE75"/>
    <a:srgbClr val="9933FF"/>
    <a:srgbClr val="43CEFF"/>
    <a:srgbClr val="00C400"/>
    <a:srgbClr val="009900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80" autoAdjust="0"/>
    <p:restoredTop sz="87500" autoAdjust="0"/>
  </p:normalViewPr>
  <p:slideViewPr>
    <p:cSldViewPr>
      <p:cViewPr>
        <p:scale>
          <a:sx n="70" d="100"/>
          <a:sy n="70" d="100"/>
        </p:scale>
        <p:origin x="-490" y="149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50" d="100"/>
        <a:sy n="150" d="100"/>
      </p:scale>
      <p:origin x="0" y="59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7F81ECAB-E9A1-4172-A8E3-ED0421686E8A}" type="datetimeFigureOut">
              <a:rPr lang="zh-TW" altLang="en-US"/>
              <a:pPr>
                <a:defRPr/>
              </a:pPr>
              <a:t>2015/8/4</a:t>
            </a:fld>
            <a:endParaRPr lang="en-US" altLang="zh-TW"/>
          </a:p>
        </p:txBody>
      </p:sp>
      <p:sp>
        <p:nvSpPr>
          <p:cNvPr id="287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87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B5D41605-3D57-407F-970D-F22A974CD5F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13489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F9BD79FE-F1F2-416F-B3D7-FA2E74E17452}" type="datetimeFigureOut">
              <a:rPr lang="zh-TW" altLang="en-US"/>
              <a:pPr>
                <a:defRPr/>
              </a:pPr>
              <a:t>2015/8/4</a:t>
            </a:fld>
            <a:endParaRPr lang="en-US" altLang="zh-TW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66DBABBA-8A5F-4AFE-89CF-D073F1E56E5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235293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B36D20-48A0-4F18-BFCD-89F4D7D80A11}" type="slidenum">
              <a:rPr lang="zh-TW" altLang="en-US" smtClean="0"/>
              <a:pPr>
                <a:defRPr/>
              </a:pPr>
              <a:t>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HK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2051E5-28E5-4ECA-858A-BD6D9E31EFA3}" type="slidenum">
              <a:rPr lang="zh-TW" altLang="en-US" smtClean="0"/>
              <a:pPr>
                <a:defRPr/>
              </a:pPr>
              <a:t>11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b="0" i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DFFA48-1C1A-439C-BCE1-C9D34AEC9D44}" type="slidenum">
              <a:rPr lang="zh-TW" altLang="en-US" smtClean="0"/>
              <a:pPr>
                <a:defRPr/>
              </a:pPr>
              <a:t>12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HK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107FF9-53F6-4091-862E-B3099F5F43F1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TW" b="1" i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5D3E4D-9653-4DB4-8E32-3D1602CD5AC7}" type="slidenum">
              <a:rPr lang="zh-TW" altLang="en-US" smtClean="0"/>
              <a:pPr>
                <a:defRPr/>
              </a:pPr>
              <a:t>14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TW" b="0" i="0" baseline="0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zh-TW" altLang="en-US" sz="80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TW" sz="1400" i="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HK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107FF9-53F6-4091-862E-B3099F5F43F1}" type="slidenum">
              <a:rPr lang="zh-TW" altLang="en-US" smtClean="0"/>
              <a:pPr>
                <a:defRPr/>
              </a:pPr>
              <a:t>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HK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B1173E-F3BD-4613-9BE5-DE3AD675BC04}" type="slidenum">
              <a:rPr lang="zh-TW" altLang="en-US" smtClean="0"/>
              <a:pPr>
                <a:defRPr/>
              </a:pPr>
              <a:t>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HK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107FF9-53F6-4091-862E-B3099F5F43F1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TW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73D2A6-B78D-4952-8C7E-61E0E15283BC}" type="slidenum">
              <a:rPr lang="zh-TW" altLang="en-US" smtClean="0"/>
              <a:pPr>
                <a:defRPr/>
              </a:pPr>
              <a:t>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HK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107FF9-53F6-4091-862E-B3099F5F43F1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1" lang="en-US" altLang="zh-TW" dirty="0" smtClean="0">
              <a:solidFill>
                <a:srgbClr val="FF0066"/>
              </a:solidFill>
              <a:latin typeface="Arial Narrow" pitchFamily="34" charset="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7597B2-235C-4499-AF83-7F9817EB8D1C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HK" b="0" i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34C8E1-18A7-437A-8425-967A3A0A68DC}" type="slidenum">
              <a:rPr lang="zh-TW" altLang="en-US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HK" smtClean="0"/>
              <a:t>Click to edit Master subtitle style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94D18-1E29-4A9D-BEAB-2535F8BDCDDD}" type="slidenum">
              <a:rPr lang="zh-TW" altLang="es-ES"/>
              <a:pPr>
                <a:defRPr/>
              </a:pPr>
              <a:t>‹#›</a:t>
            </a:fld>
            <a:endParaRPr lang="es-ES" altLang="zh-TW"/>
          </a:p>
        </p:txBody>
      </p:sp>
    </p:spTree>
    <p:extLst>
      <p:ext uri="{BB962C8B-B14F-4D97-AF65-F5344CB8AC3E}">
        <p14:creationId xmlns:p14="http://schemas.microsoft.com/office/powerpoint/2010/main" val="1155731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59FF0-6A82-4764-92EF-51FEFE05123E}" type="slidenum">
              <a:rPr lang="zh-TW" altLang="es-ES"/>
              <a:pPr>
                <a:defRPr/>
              </a:pPr>
              <a:t>‹#›</a:t>
            </a:fld>
            <a:endParaRPr lang="es-ES" altLang="zh-TW"/>
          </a:p>
        </p:txBody>
      </p:sp>
    </p:spTree>
    <p:extLst>
      <p:ext uri="{BB962C8B-B14F-4D97-AF65-F5344CB8AC3E}">
        <p14:creationId xmlns:p14="http://schemas.microsoft.com/office/powerpoint/2010/main" val="1219164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5B8A4-C161-4063-85E1-E100A6CC0474}" type="slidenum">
              <a:rPr lang="zh-TW" altLang="es-ES"/>
              <a:pPr>
                <a:defRPr/>
              </a:pPr>
              <a:t>‹#›</a:t>
            </a:fld>
            <a:endParaRPr lang="es-ES" altLang="zh-TW"/>
          </a:p>
        </p:txBody>
      </p:sp>
    </p:spTree>
    <p:extLst>
      <p:ext uri="{BB962C8B-B14F-4D97-AF65-F5344CB8AC3E}">
        <p14:creationId xmlns:p14="http://schemas.microsoft.com/office/powerpoint/2010/main" val="3502937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HK" smtClean="0"/>
              <a:t>Click to edit Master subtitle style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329C6-CD65-43AC-85E5-F12B4E14D652}" type="slidenum">
              <a:rPr lang="zh-TW" altLang="es-ES"/>
              <a:pPr>
                <a:defRPr/>
              </a:pPr>
              <a:t>‹#›</a:t>
            </a:fld>
            <a:endParaRPr lang="es-ES" altLang="zh-TW"/>
          </a:p>
        </p:txBody>
      </p:sp>
    </p:spTree>
    <p:extLst>
      <p:ext uri="{BB962C8B-B14F-4D97-AF65-F5344CB8AC3E}">
        <p14:creationId xmlns:p14="http://schemas.microsoft.com/office/powerpoint/2010/main" val="1802755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25FFD-64DE-475D-B11F-26241703DB13}" type="slidenum">
              <a:rPr lang="zh-TW" altLang="es-ES"/>
              <a:pPr>
                <a:defRPr/>
              </a:pPr>
              <a:t>‹#›</a:t>
            </a:fld>
            <a:endParaRPr lang="es-ES" altLang="zh-TW"/>
          </a:p>
        </p:txBody>
      </p:sp>
    </p:spTree>
    <p:extLst>
      <p:ext uri="{BB962C8B-B14F-4D97-AF65-F5344CB8AC3E}">
        <p14:creationId xmlns:p14="http://schemas.microsoft.com/office/powerpoint/2010/main" val="2129786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F2480-BF22-4FA3-BA3C-AD717AF0347B}" type="slidenum">
              <a:rPr lang="zh-TW" altLang="es-ES"/>
              <a:pPr>
                <a:defRPr/>
              </a:pPr>
              <a:t>‹#›</a:t>
            </a:fld>
            <a:endParaRPr lang="es-ES" altLang="zh-TW"/>
          </a:p>
        </p:txBody>
      </p:sp>
    </p:spTree>
    <p:extLst>
      <p:ext uri="{BB962C8B-B14F-4D97-AF65-F5344CB8AC3E}">
        <p14:creationId xmlns:p14="http://schemas.microsoft.com/office/powerpoint/2010/main" val="3435815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A2C41-2213-491B-AF80-F46C6B3ABD87}" type="slidenum">
              <a:rPr lang="zh-TW" altLang="es-ES"/>
              <a:pPr>
                <a:defRPr/>
              </a:pPr>
              <a:t>‹#›</a:t>
            </a:fld>
            <a:endParaRPr lang="es-ES" altLang="zh-TW"/>
          </a:p>
        </p:txBody>
      </p:sp>
    </p:spTree>
    <p:extLst>
      <p:ext uri="{BB962C8B-B14F-4D97-AF65-F5344CB8AC3E}">
        <p14:creationId xmlns:p14="http://schemas.microsoft.com/office/powerpoint/2010/main" val="3536299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AEC44-4FA2-4A32-AFE1-3097491F2BED}" type="slidenum">
              <a:rPr lang="zh-TW" altLang="es-ES"/>
              <a:pPr>
                <a:defRPr/>
              </a:pPr>
              <a:t>‹#›</a:t>
            </a:fld>
            <a:endParaRPr lang="es-ES" altLang="zh-TW"/>
          </a:p>
        </p:txBody>
      </p:sp>
    </p:spTree>
    <p:extLst>
      <p:ext uri="{BB962C8B-B14F-4D97-AF65-F5344CB8AC3E}">
        <p14:creationId xmlns:p14="http://schemas.microsoft.com/office/powerpoint/2010/main" val="3236886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358C9-D4E6-42AA-81DD-C25D6F946014}" type="slidenum">
              <a:rPr lang="zh-TW" altLang="es-ES"/>
              <a:pPr>
                <a:defRPr/>
              </a:pPr>
              <a:t>‹#›</a:t>
            </a:fld>
            <a:endParaRPr lang="es-ES" altLang="zh-TW"/>
          </a:p>
        </p:txBody>
      </p:sp>
    </p:spTree>
    <p:extLst>
      <p:ext uri="{BB962C8B-B14F-4D97-AF65-F5344CB8AC3E}">
        <p14:creationId xmlns:p14="http://schemas.microsoft.com/office/powerpoint/2010/main" val="932788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4008E-7806-409A-A6D6-103CEBA8A286}" type="slidenum">
              <a:rPr lang="zh-TW" altLang="es-ES"/>
              <a:pPr>
                <a:defRPr/>
              </a:pPr>
              <a:t>‹#›</a:t>
            </a:fld>
            <a:endParaRPr lang="es-ES" altLang="zh-TW"/>
          </a:p>
        </p:txBody>
      </p:sp>
    </p:spTree>
    <p:extLst>
      <p:ext uri="{BB962C8B-B14F-4D97-AF65-F5344CB8AC3E}">
        <p14:creationId xmlns:p14="http://schemas.microsoft.com/office/powerpoint/2010/main" val="38250215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570C9-2F78-43E0-A382-D77EC76FC16D}" type="slidenum">
              <a:rPr lang="zh-TW" altLang="es-ES"/>
              <a:pPr>
                <a:defRPr/>
              </a:pPr>
              <a:t>‹#›</a:t>
            </a:fld>
            <a:endParaRPr lang="es-ES" altLang="zh-TW"/>
          </a:p>
        </p:txBody>
      </p:sp>
    </p:spTree>
    <p:extLst>
      <p:ext uri="{BB962C8B-B14F-4D97-AF65-F5344CB8AC3E}">
        <p14:creationId xmlns:p14="http://schemas.microsoft.com/office/powerpoint/2010/main" val="323013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84A7B-13B7-405A-8C75-28B5F15419F3}" type="slidenum">
              <a:rPr lang="zh-TW" altLang="es-ES"/>
              <a:pPr>
                <a:defRPr/>
              </a:pPr>
              <a:t>‹#›</a:t>
            </a:fld>
            <a:endParaRPr lang="es-ES" altLang="zh-TW"/>
          </a:p>
        </p:txBody>
      </p:sp>
    </p:spTree>
    <p:extLst>
      <p:ext uri="{BB962C8B-B14F-4D97-AF65-F5344CB8AC3E}">
        <p14:creationId xmlns:p14="http://schemas.microsoft.com/office/powerpoint/2010/main" val="16264037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0309E-3412-443D-982F-9AA7AB6C9A28}" type="slidenum">
              <a:rPr lang="zh-TW" altLang="es-ES"/>
              <a:pPr>
                <a:defRPr/>
              </a:pPr>
              <a:t>‹#›</a:t>
            </a:fld>
            <a:endParaRPr lang="es-ES" altLang="zh-TW"/>
          </a:p>
        </p:txBody>
      </p:sp>
    </p:spTree>
    <p:extLst>
      <p:ext uri="{BB962C8B-B14F-4D97-AF65-F5344CB8AC3E}">
        <p14:creationId xmlns:p14="http://schemas.microsoft.com/office/powerpoint/2010/main" val="2533487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9F0C6-35E1-4F57-AD9C-AF07A7199DF2}" type="slidenum">
              <a:rPr lang="zh-TW" altLang="es-ES"/>
              <a:pPr>
                <a:defRPr/>
              </a:pPr>
              <a:t>‹#›</a:t>
            </a:fld>
            <a:endParaRPr lang="es-ES" altLang="zh-TW"/>
          </a:p>
        </p:txBody>
      </p:sp>
    </p:spTree>
    <p:extLst>
      <p:ext uri="{BB962C8B-B14F-4D97-AF65-F5344CB8AC3E}">
        <p14:creationId xmlns:p14="http://schemas.microsoft.com/office/powerpoint/2010/main" val="265630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D9FB3-4DD6-4E34-A873-801FF262418B}" type="slidenum">
              <a:rPr lang="zh-TW" altLang="es-ES"/>
              <a:pPr>
                <a:defRPr/>
              </a:pPr>
              <a:t>‹#›</a:t>
            </a:fld>
            <a:endParaRPr lang="es-ES" altLang="zh-TW"/>
          </a:p>
        </p:txBody>
      </p:sp>
    </p:spTree>
    <p:extLst>
      <p:ext uri="{BB962C8B-B14F-4D97-AF65-F5344CB8AC3E}">
        <p14:creationId xmlns:p14="http://schemas.microsoft.com/office/powerpoint/2010/main" val="33628650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HK" smtClean="0"/>
              <a:t>Click to edit Master subtitle style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818D6-9DE9-46B5-B0E5-8B823085E6C7}" type="slidenum">
              <a:rPr lang="zh-TW" altLang="es-ES"/>
              <a:pPr>
                <a:defRPr/>
              </a:pPr>
              <a:t>‹#›</a:t>
            </a:fld>
            <a:endParaRPr lang="es-ES" altLang="zh-TW"/>
          </a:p>
        </p:txBody>
      </p:sp>
    </p:spTree>
    <p:extLst>
      <p:ext uri="{BB962C8B-B14F-4D97-AF65-F5344CB8AC3E}">
        <p14:creationId xmlns:p14="http://schemas.microsoft.com/office/powerpoint/2010/main" val="8703615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7EF65-7C09-4FE6-A6B6-5E9FD89864A7}" type="slidenum">
              <a:rPr lang="zh-TW" altLang="es-ES"/>
              <a:pPr>
                <a:defRPr/>
              </a:pPr>
              <a:t>‹#›</a:t>
            </a:fld>
            <a:endParaRPr lang="es-ES" altLang="zh-TW"/>
          </a:p>
        </p:txBody>
      </p:sp>
    </p:spTree>
    <p:extLst>
      <p:ext uri="{BB962C8B-B14F-4D97-AF65-F5344CB8AC3E}">
        <p14:creationId xmlns:p14="http://schemas.microsoft.com/office/powerpoint/2010/main" val="28730555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A35A6-1EF8-4001-9509-6E31161CE6F4}" type="slidenum">
              <a:rPr lang="zh-TW" altLang="es-ES"/>
              <a:pPr>
                <a:defRPr/>
              </a:pPr>
              <a:t>‹#›</a:t>
            </a:fld>
            <a:endParaRPr lang="es-ES" altLang="zh-TW"/>
          </a:p>
        </p:txBody>
      </p:sp>
    </p:spTree>
    <p:extLst>
      <p:ext uri="{BB962C8B-B14F-4D97-AF65-F5344CB8AC3E}">
        <p14:creationId xmlns:p14="http://schemas.microsoft.com/office/powerpoint/2010/main" val="5702251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F6AA0-7C9E-4320-9AF1-B657DEF25EAF}" type="slidenum">
              <a:rPr lang="zh-TW" altLang="es-ES"/>
              <a:pPr>
                <a:defRPr/>
              </a:pPr>
              <a:t>‹#›</a:t>
            </a:fld>
            <a:endParaRPr lang="es-ES" altLang="zh-TW"/>
          </a:p>
        </p:txBody>
      </p:sp>
    </p:spTree>
    <p:extLst>
      <p:ext uri="{BB962C8B-B14F-4D97-AF65-F5344CB8AC3E}">
        <p14:creationId xmlns:p14="http://schemas.microsoft.com/office/powerpoint/2010/main" val="11756282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F7FF7-B24E-4767-8B4B-0AEF371B0D0E}" type="slidenum">
              <a:rPr lang="zh-TW" altLang="es-ES"/>
              <a:pPr>
                <a:defRPr/>
              </a:pPr>
              <a:t>‹#›</a:t>
            </a:fld>
            <a:endParaRPr lang="es-ES" altLang="zh-TW"/>
          </a:p>
        </p:txBody>
      </p:sp>
    </p:spTree>
    <p:extLst>
      <p:ext uri="{BB962C8B-B14F-4D97-AF65-F5344CB8AC3E}">
        <p14:creationId xmlns:p14="http://schemas.microsoft.com/office/powerpoint/2010/main" val="40470353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984F2-BB31-4B4C-90B8-7657F026F1FF}" type="slidenum">
              <a:rPr lang="zh-TW" altLang="es-ES"/>
              <a:pPr>
                <a:defRPr/>
              </a:pPr>
              <a:t>‹#›</a:t>
            </a:fld>
            <a:endParaRPr lang="es-ES" altLang="zh-TW"/>
          </a:p>
        </p:txBody>
      </p:sp>
    </p:spTree>
    <p:extLst>
      <p:ext uri="{BB962C8B-B14F-4D97-AF65-F5344CB8AC3E}">
        <p14:creationId xmlns:p14="http://schemas.microsoft.com/office/powerpoint/2010/main" val="9387108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3BCB0-209C-4E5C-A44A-2401BFD8893E}" type="slidenum">
              <a:rPr lang="zh-TW" altLang="es-ES"/>
              <a:pPr>
                <a:defRPr/>
              </a:pPr>
              <a:t>‹#›</a:t>
            </a:fld>
            <a:endParaRPr lang="es-ES" altLang="zh-TW"/>
          </a:p>
        </p:txBody>
      </p:sp>
    </p:spTree>
    <p:extLst>
      <p:ext uri="{BB962C8B-B14F-4D97-AF65-F5344CB8AC3E}">
        <p14:creationId xmlns:p14="http://schemas.microsoft.com/office/powerpoint/2010/main" val="3407439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05447-4E1A-4069-87A5-B71829A01825}" type="slidenum">
              <a:rPr lang="zh-TW" altLang="es-ES"/>
              <a:pPr>
                <a:defRPr/>
              </a:pPr>
              <a:t>‹#›</a:t>
            </a:fld>
            <a:endParaRPr lang="es-ES" altLang="zh-TW"/>
          </a:p>
        </p:txBody>
      </p:sp>
    </p:spTree>
    <p:extLst>
      <p:ext uri="{BB962C8B-B14F-4D97-AF65-F5344CB8AC3E}">
        <p14:creationId xmlns:p14="http://schemas.microsoft.com/office/powerpoint/2010/main" val="12202649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8E3BC-ECDD-4A96-86C4-A4DD0D32DA61}" type="slidenum">
              <a:rPr lang="zh-TW" altLang="es-ES"/>
              <a:pPr>
                <a:defRPr/>
              </a:pPr>
              <a:t>‹#›</a:t>
            </a:fld>
            <a:endParaRPr lang="es-ES" altLang="zh-TW"/>
          </a:p>
        </p:txBody>
      </p:sp>
    </p:spTree>
    <p:extLst>
      <p:ext uri="{BB962C8B-B14F-4D97-AF65-F5344CB8AC3E}">
        <p14:creationId xmlns:p14="http://schemas.microsoft.com/office/powerpoint/2010/main" val="16163275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6319D-C6CF-4372-A618-F415321F067F}" type="slidenum">
              <a:rPr lang="zh-TW" altLang="es-ES"/>
              <a:pPr>
                <a:defRPr/>
              </a:pPr>
              <a:t>‹#›</a:t>
            </a:fld>
            <a:endParaRPr lang="es-ES" altLang="zh-TW"/>
          </a:p>
        </p:txBody>
      </p:sp>
    </p:spTree>
    <p:extLst>
      <p:ext uri="{BB962C8B-B14F-4D97-AF65-F5344CB8AC3E}">
        <p14:creationId xmlns:p14="http://schemas.microsoft.com/office/powerpoint/2010/main" val="20614781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AAAF5-A7E9-4E57-9FE5-C36C6B8D6DD2}" type="slidenum">
              <a:rPr lang="zh-TW" altLang="es-ES"/>
              <a:pPr>
                <a:defRPr/>
              </a:pPr>
              <a:t>‹#›</a:t>
            </a:fld>
            <a:endParaRPr lang="es-ES" altLang="zh-TW"/>
          </a:p>
        </p:txBody>
      </p:sp>
    </p:spTree>
    <p:extLst>
      <p:ext uri="{BB962C8B-B14F-4D97-AF65-F5344CB8AC3E}">
        <p14:creationId xmlns:p14="http://schemas.microsoft.com/office/powerpoint/2010/main" val="22682820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517A9-9AC9-47D5-9D2C-411BBDDDB9F2}" type="slidenum">
              <a:rPr lang="zh-TW" altLang="es-ES"/>
              <a:pPr>
                <a:defRPr/>
              </a:pPr>
              <a:t>‹#›</a:t>
            </a:fld>
            <a:endParaRPr lang="es-ES" altLang="zh-TW"/>
          </a:p>
        </p:txBody>
      </p:sp>
    </p:spTree>
    <p:extLst>
      <p:ext uri="{BB962C8B-B14F-4D97-AF65-F5344CB8AC3E}">
        <p14:creationId xmlns:p14="http://schemas.microsoft.com/office/powerpoint/2010/main" val="22560021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HK" smtClean="0"/>
              <a:t>Click to edit Master subtitle style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397F3-1B89-4033-9547-74D154FB8FE9}" type="slidenum">
              <a:rPr lang="zh-TW" altLang="es-ES"/>
              <a:pPr>
                <a:defRPr/>
              </a:pPr>
              <a:t>‹#›</a:t>
            </a:fld>
            <a:endParaRPr lang="es-ES" altLang="zh-TW"/>
          </a:p>
        </p:txBody>
      </p:sp>
    </p:spTree>
    <p:extLst>
      <p:ext uri="{BB962C8B-B14F-4D97-AF65-F5344CB8AC3E}">
        <p14:creationId xmlns:p14="http://schemas.microsoft.com/office/powerpoint/2010/main" val="35727131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A4585-37CE-4BDE-9476-F40A8F79A905}" type="slidenum">
              <a:rPr lang="zh-TW" altLang="es-ES"/>
              <a:pPr>
                <a:defRPr/>
              </a:pPr>
              <a:t>‹#›</a:t>
            </a:fld>
            <a:endParaRPr lang="es-ES" altLang="zh-TW"/>
          </a:p>
        </p:txBody>
      </p:sp>
    </p:spTree>
    <p:extLst>
      <p:ext uri="{BB962C8B-B14F-4D97-AF65-F5344CB8AC3E}">
        <p14:creationId xmlns:p14="http://schemas.microsoft.com/office/powerpoint/2010/main" val="36020107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DDF13-AC2F-405E-8511-FFC3F5AA1C30}" type="slidenum">
              <a:rPr lang="zh-TW" altLang="es-ES"/>
              <a:pPr>
                <a:defRPr/>
              </a:pPr>
              <a:t>‹#›</a:t>
            </a:fld>
            <a:endParaRPr lang="es-ES" altLang="zh-TW"/>
          </a:p>
        </p:txBody>
      </p:sp>
    </p:spTree>
    <p:extLst>
      <p:ext uri="{BB962C8B-B14F-4D97-AF65-F5344CB8AC3E}">
        <p14:creationId xmlns:p14="http://schemas.microsoft.com/office/powerpoint/2010/main" val="15885724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8C616-3F1C-4D5D-8D89-C7CF45E967EB}" type="slidenum">
              <a:rPr lang="zh-TW" altLang="es-ES"/>
              <a:pPr>
                <a:defRPr/>
              </a:pPr>
              <a:t>‹#›</a:t>
            </a:fld>
            <a:endParaRPr lang="es-ES" altLang="zh-TW"/>
          </a:p>
        </p:txBody>
      </p:sp>
    </p:spTree>
    <p:extLst>
      <p:ext uri="{BB962C8B-B14F-4D97-AF65-F5344CB8AC3E}">
        <p14:creationId xmlns:p14="http://schemas.microsoft.com/office/powerpoint/2010/main" val="11705306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8D5F8-6629-4ECE-852E-E988DBD97345}" type="slidenum">
              <a:rPr lang="zh-TW" altLang="es-ES"/>
              <a:pPr>
                <a:defRPr/>
              </a:pPr>
              <a:t>‹#›</a:t>
            </a:fld>
            <a:endParaRPr lang="es-ES" altLang="zh-TW"/>
          </a:p>
        </p:txBody>
      </p:sp>
    </p:spTree>
    <p:extLst>
      <p:ext uri="{BB962C8B-B14F-4D97-AF65-F5344CB8AC3E}">
        <p14:creationId xmlns:p14="http://schemas.microsoft.com/office/powerpoint/2010/main" val="42655008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F31B9-C1B8-4CAF-9FCB-072EFE951E75}" type="slidenum">
              <a:rPr lang="zh-TW" altLang="es-ES"/>
              <a:pPr>
                <a:defRPr/>
              </a:pPr>
              <a:t>‹#›</a:t>
            </a:fld>
            <a:endParaRPr lang="es-ES" altLang="zh-TW"/>
          </a:p>
        </p:txBody>
      </p:sp>
    </p:spTree>
    <p:extLst>
      <p:ext uri="{BB962C8B-B14F-4D97-AF65-F5344CB8AC3E}">
        <p14:creationId xmlns:p14="http://schemas.microsoft.com/office/powerpoint/2010/main" val="1388591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174C1-BF89-478C-8B82-96041C02DDCB}" type="slidenum">
              <a:rPr lang="zh-TW" altLang="es-ES"/>
              <a:pPr>
                <a:defRPr/>
              </a:pPr>
              <a:t>‹#›</a:t>
            </a:fld>
            <a:endParaRPr lang="es-ES" altLang="zh-TW"/>
          </a:p>
        </p:txBody>
      </p:sp>
    </p:spTree>
    <p:extLst>
      <p:ext uri="{BB962C8B-B14F-4D97-AF65-F5344CB8AC3E}">
        <p14:creationId xmlns:p14="http://schemas.microsoft.com/office/powerpoint/2010/main" val="3650962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98047-B19A-4372-9529-56C234708081}" type="slidenum">
              <a:rPr lang="zh-TW" altLang="es-ES"/>
              <a:pPr>
                <a:defRPr/>
              </a:pPr>
              <a:t>‹#›</a:t>
            </a:fld>
            <a:endParaRPr lang="es-ES" altLang="zh-TW"/>
          </a:p>
        </p:txBody>
      </p:sp>
    </p:spTree>
    <p:extLst>
      <p:ext uri="{BB962C8B-B14F-4D97-AF65-F5344CB8AC3E}">
        <p14:creationId xmlns:p14="http://schemas.microsoft.com/office/powerpoint/2010/main" val="42805946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C1E60-7768-4969-AEB6-3DB49DF2224C}" type="slidenum">
              <a:rPr lang="zh-TW" altLang="es-ES"/>
              <a:pPr>
                <a:defRPr/>
              </a:pPr>
              <a:t>‹#›</a:t>
            </a:fld>
            <a:endParaRPr lang="es-ES" altLang="zh-TW"/>
          </a:p>
        </p:txBody>
      </p:sp>
    </p:spTree>
    <p:extLst>
      <p:ext uri="{BB962C8B-B14F-4D97-AF65-F5344CB8AC3E}">
        <p14:creationId xmlns:p14="http://schemas.microsoft.com/office/powerpoint/2010/main" val="4213429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F2A18-92E0-43ED-B31E-83D1D0202EA9}" type="slidenum">
              <a:rPr lang="zh-TW" altLang="es-ES"/>
              <a:pPr>
                <a:defRPr/>
              </a:pPr>
              <a:t>‹#›</a:t>
            </a:fld>
            <a:endParaRPr lang="es-ES" altLang="zh-TW"/>
          </a:p>
        </p:txBody>
      </p:sp>
    </p:spTree>
    <p:extLst>
      <p:ext uri="{BB962C8B-B14F-4D97-AF65-F5344CB8AC3E}">
        <p14:creationId xmlns:p14="http://schemas.microsoft.com/office/powerpoint/2010/main" val="16436464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0AC5D-CF40-45CA-911E-1A074CB5C023}" type="slidenum">
              <a:rPr lang="zh-TW" altLang="es-ES"/>
              <a:pPr>
                <a:defRPr/>
              </a:pPr>
              <a:t>‹#›</a:t>
            </a:fld>
            <a:endParaRPr lang="es-ES" altLang="zh-TW"/>
          </a:p>
        </p:txBody>
      </p:sp>
    </p:spTree>
    <p:extLst>
      <p:ext uri="{BB962C8B-B14F-4D97-AF65-F5344CB8AC3E}">
        <p14:creationId xmlns:p14="http://schemas.microsoft.com/office/powerpoint/2010/main" val="41454548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E485C-DDA2-4D39-B3B2-2C507AC5F2B9}" type="slidenum">
              <a:rPr lang="zh-TW" altLang="es-ES"/>
              <a:pPr>
                <a:defRPr/>
              </a:pPr>
              <a:t>‹#›</a:t>
            </a:fld>
            <a:endParaRPr lang="es-ES" altLang="zh-TW"/>
          </a:p>
        </p:txBody>
      </p:sp>
    </p:spTree>
    <p:extLst>
      <p:ext uri="{BB962C8B-B14F-4D97-AF65-F5344CB8AC3E}">
        <p14:creationId xmlns:p14="http://schemas.microsoft.com/office/powerpoint/2010/main" val="9479820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HK" smtClean="0"/>
              <a:t>Click to edit Master subtitle style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94D18-1E29-4A9D-BEAB-2535F8BDCDDD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6524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84A7B-13B7-405A-8C75-28B5F15419F3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1869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05447-4E1A-4069-87A5-B71829A01825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7581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174C1-BF89-478C-8B82-96041C02DDCB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5032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38AFB-E32B-48C7-AB6F-62A5E82DC767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53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38AFB-E32B-48C7-AB6F-62A5E82DC767}" type="slidenum">
              <a:rPr lang="zh-TW" altLang="es-ES"/>
              <a:pPr>
                <a:defRPr/>
              </a:pPr>
              <a:t>‹#›</a:t>
            </a:fld>
            <a:endParaRPr lang="es-ES" altLang="zh-TW"/>
          </a:p>
        </p:txBody>
      </p:sp>
    </p:spTree>
    <p:extLst>
      <p:ext uri="{BB962C8B-B14F-4D97-AF65-F5344CB8AC3E}">
        <p14:creationId xmlns:p14="http://schemas.microsoft.com/office/powerpoint/2010/main" val="319117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328EB-1FD5-4BFF-92BA-D5E6AC6B7AC4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5406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8F2D3-D521-4780-9D09-ED3AD3442209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9732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09D01-711E-44F9-9D63-737A305AFAA4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5230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A4AD7-2A40-4C37-B185-E7C9034A114F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5424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59FF0-6A82-4764-92EF-51FEFE05123E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078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5B8A4-C161-4063-85E1-E100A6CC0474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2979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HK" smtClean="0"/>
              <a:t>Click to edit Master subtitle style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94D18-1E29-4A9D-BEAB-2535F8BDCDDD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295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84A7B-13B7-405A-8C75-28B5F15419F3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7628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05447-4E1A-4069-87A5-B71829A01825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0768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174C1-BF89-478C-8B82-96041C02DDCB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106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328EB-1FD5-4BFF-92BA-D5E6AC6B7AC4}" type="slidenum">
              <a:rPr lang="zh-TW" altLang="es-ES"/>
              <a:pPr>
                <a:defRPr/>
              </a:pPr>
              <a:t>‹#›</a:t>
            </a:fld>
            <a:endParaRPr lang="es-ES" altLang="zh-TW"/>
          </a:p>
        </p:txBody>
      </p:sp>
    </p:spTree>
    <p:extLst>
      <p:ext uri="{BB962C8B-B14F-4D97-AF65-F5344CB8AC3E}">
        <p14:creationId xmlns:p14="http://schemas.microsoft.com/office/powerpoint/2010/main" val="36891100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38AFB-E32B-48C7-AB6F-62A5E82DC767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6814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328EB-1FD5-4BFF-92BA-D5E6AC6B7AC4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6988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8F2D3-D521-4780-9D09-ED3AD3442209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0953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09D01-711E-44F9-9D63-737A305AFAA4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8774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A4AD7-2A40-4C37-B185-E7C9034A114F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3055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59FF0-6A82-4764-92EF-51FEFE05123E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2514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5B8A4-C161-4063-85E1-E100A6CC0474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9395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HK" smtClean="0"/>
              <a:t>Click to edit Master subtitle style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94D18-1E29-4A9D-BEAB-2535F8BDCDDD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6022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84A7B-13B7-405A-8C75-28B5F15419F3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6148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05447-4E1A-4069-87A5-B71829A01825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395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8F2D3-D521-4780-9D09-ED3AD3442209}" type="slidenum">
              <a:rPr lang="zh-TW" altLang="es-ES"/>
              <a:pPr>
                <a:defRPr/>
              </a:pPr>
              <a:t>‹#›</a:t>
            </a:fld>
            <a:endParaRPr lang="es-ES" altLang="zh-TW"/>
          </a:p>
        </p:txBody>
      </p:sp>
    </p:spTree>
    <p:extLst>
      <p:ext uri="{BB962C8B-B14F-4D97-AF65-F5344CB8AC3E}">
        <p14:creationId xmlns:p14="http://schemas.microsoft.com/office/powerpoint/2010/main" val="28634978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174C1-BF89-478C-8B82-96041C02DDCB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1125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38AFB-E32B-48C7-AB6F-62A5E82DC767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5986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328EB-1FD5-4BFF-92BA-D5E6AC6B7AC4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9623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8F2D3-D521-4780-9D09-ED3AD3442209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6051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09D01-711E-44F9-9D63-737A305AFAA4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8243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A4AD7-2A40-4C37-B185-E7C9034A114F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8821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59FF0-6A82-4764-92EF-51FEFE05123E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3069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5B8A4-C161-4063-85E1-E100A6CC0474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68581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HK" smtClean="0"/>
              <a:t>Click to edit Master subtitle style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94D18-1E29-4A9D-BEAB-2535F8BDCDDD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27364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84A7B-13B7-405A-8C75-28B5F15419F3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605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09D01-711E-44F9-9D63-737A305AFAA4}" type="slidenum">
              <a:rPr lang="zh-TW" altLang="es-ES"/>
              <a:pPr>
                <a:defRPr/>
              </a:pPr>
              <a:t>‹#›</a:t>
            </a:fld>
            <a:endParaRPr lang="es-ES" altLang="zh-TW"/>
          </a:p>
        </p:txBody>
      </p:sp>
    </p:spTree>
    <p:extLst>
      <p:ext uri="{BB962C8B-B14F-4D97-AF65-F5344CB8AC3E}">
        <p14:creationId xmlns:p14="http://schemas.microsoft.com/office/powerpoint/2010/main" val="37382579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05447-4E1A-4069-87A5-B71829A01825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5756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174C1-BF89-478C-8B82-96041C02DDCB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47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38AFB-E32B-48C7-AB6F-62A5E82DC767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6699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328EB-1FD5-4BFF-92BA-D5E6AC6B7AC4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47314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8F2D3-D521-4780-9D09-ED3AD3442209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7219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09D01-711E-44F9-9D63-737A305AFAA4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078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A4AD7-2A40-4C37-B185-E7C9034A114F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29954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59FF0-6A82-4764-92EF-51FEFE05123E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902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5B8A4-C161-4063-85E1-E100A6CC0474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15536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HK" smtClean="0"/>
              <a:t>Click to edit Master subtitle style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94D18-1E29-4A9D-BEAB-2535F8BDCDDD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85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A4AD7-2A40-4C37-B185-E7C9034A114F}" type="slidenum">
              <a:rPr lang="zh-TW" altLang="es-ES"/>
              <a:pPr>
                <a:defRPr/>
              </a:pPr>
              <a:t>‹#›</a:t>
            </a:fld>
            <a:endParaRPr lang="es-ES" altLang="zh-TW"/>
          </a:p>
        </p:txBody>
      </p:sp>
    </p:spTree>
    <p:extLst>
      <p:ext uri="{BB962C8B-B14F-4D97-AF65-F5344CB8AC3E}">
        <p14:creationId xmlns:p14="http://schemas.microsoft.com/office/powerpoint/2010/main" val="225587262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84A7B-13B7-405A-8C75-28B5F15419F3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91566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05447-4E1A-4069-87A5-B71829A01825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46012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174C1-BF89-478C-8B82-96041C02DDCB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72878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38AFB-E32B-48C7-AB6F-62A5E82DC767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02953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328EB-1FD5-4BFF-92BA-D5E6AC6B7AC4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36579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8F2D3-D521-4780-9D09-ED3AD3442209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51311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09D01-711E-44F9-9D63-737A305AFAA4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9790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A4AD7-2A40-4C37-B185-E7C9034A114F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06578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59FF0-6A82-4764-92EF-51FEFE05123E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2680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5B8A4-C161-4063-85E1-E100A6CC0474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63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zh-TW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zh-TW" smtClean="0"/>
              <a:t>Haga clic para modificar el estilo de texto del patrón</a:t>
            </a:r>
          </a:p>
          <a:p>
            <a:pPr lvl="1"/>
            <a:r>
              <a:rPr lang="es-ES" altLang="zh-TW" smtClean="0"/>
              <a:t>Segundo nivel</a:t>
            </a:r>
          </a:p>
          <a:p>
            <a:pPr lvl="2"/>
            <a:r>
              <a:rPr lang="es-ES" altLang="zh-TW" smtClean="0"/>
              <a:t>Tercer nivel</a:t>
            </a:r>
          </a:p>
          <a:p>
            <a:pPr lvl="3"/>
            <a:r>
              <a:rPr lang="es-ES" altLang="zh-TW" smtClean="0"/>
              <a:t>Cuarto nivel</a:t>
            </a:r>
          </a:p>
          <a:p>
            <a:pPr lvl="4"/>
            <a:r>
              <a:rPr lang="es-ES" altLang="zh-TW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1FDEBBB6-7689-45EE-BE13-BABDED3ECAEC}" type="slidenum">
              <a:rPr lang="zh-TW" altLang="es-ES"/>
              <a:pPr>
                <a:defRPr/>
              </a:pPr>
              <a:t>‹#›</a:t>
            </a:fld>
            <a:endParaRPr lang="es-E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zh-TW" smtClean="0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zh-TW" smtClean="0"/>
              <a:t>Haga clic para modificar el estilo de texto del patrón</a:t>
            </a:r>
          </a:p>
          <a:p>
            <a:pPr lvl="1"/>
            <a:r>
              <a:rPr lang="es-ES" altLang="zh-TW" smtClean="0"/>
              <a:t>Segundo nivel</a:t>
            </a:r>
          </a:p>
          <a:p>
            <a:pPr lvl="2"/>
            <a:r>
              <a:rPr lang="es-ES" altLang="zh-TW" smtClean="0"/>
              <a:t>Tercer nivel</a:t>
            </a:r>
          </a:p>
          <a:p>
            <a:pPr lvl="3"/>
            <a:r>
              <a:rPr lang="es-ES" altLang="zh-TW" smtClean="0"/>
              <a:t>Cuarto nivel</a:t>
            </a:r>
          </a:p>
          <a:p>
            <a:pPr lvl="4"/>
            <a:r>
              <a:rPr lang="es-ES" altLang="zh-TW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rgbClr val="000000"/>
                </a:solidFill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C5130FA4-F3B5-4175-9457-B8C94D97C3C1}" type="slidenum">
              <a:rPr lang="zh-TW" altLang="es-ES"/>
              <a:pPr>
                <a:defRPr/>
              </a:pPr>
              <a:t>‹#›</a:t>
            </a:fld>
            <a:endParaRPr lang="es-E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zh-TW" smtClean="0"/>
              <a:t>Haga clic para cambiar el estilo de título	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zh-TW" smtClean="0"/>
              <a:t>Haga clic para modificar el estilo de texto del patrón</a:t>
            </a:r>
          </a:p>
          <a:p>
            <a:pPr lvl="1"/>
            <a:r>
              <a:rPr lang="es-ES" altLang="zh-TW" smtClean="0"/>
              <a:t>Segundo nivel</a:t>
            </a:r>
          </a:p>
          <a:p>
            <a:pPr lvl="2"/>
            <a:r>
              <a:rPr lang="es-ES" altLang="zh-TW" smtClean="0"/>
              <a:t>Tercer nivel</a:t>
            </a:r>
          </a:p>
          <a:p>
            <a:pPr lvl="3"/>
            <a:r>
              <a:rPr lang="es-ES" altLang="zh-TW" smtClean="0"/>
              <a:t>Cuarto nivel</a:t>
            </a:r>
          </a:p>
          <a:p>
            <a:pPr lvl="4"/>
            <a:r>
              <a:rPr lang="es-ES" altLang="zh-TW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rgbClr val="000000"/>
                </a:solidFill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A50BC737-78E4-4F5A-BDEC-C82E7D4E753F}" type="slidenum">
              <a:rPr lang="zh-TW" altLang="es-ES"/>
              <a:pPr>
                <a:defRPr/>
              </a:pPr>
              <a:t>‹#›</a:t>
            </a:fld>
            <a:endParaRPr lang="es-E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zh-TW" smtClean="0"/>
              <a:t>Haga clic para cambiar el estilo de título	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zh-TW" smtClean="0"/>
              <a:t>Haga clic para modificar el estilo de texto del patrón</a:t>
            </a:r>
          </a:p>
          <a:p>
            <a:pPr lvl="1"/>
            <a:r>
              <a:rPr lang="es-ES" altLang="zh-TW" smtClean="0"/>
              <a:t>Segundo nivel</a:t>
            </a:r>
          </a:p>
          <a:p>
            <a:pPr lvl="2"/>
            <a:r>
              <a:rPr lang="es-ES" altLang="zh-TW" smtClean="0"/>
              <a:t>Tercer nivel</a:t>
            </a:r>
          </a:p>
          <a:p>
            <a:pPr lvl="3"/>
            <a:r>
              <a:rPr lang="es-ES" altLang="zh-TW" smtClean="0"/>
              <a:t>Cuarto nivel</a:t>
            </a:r>
          </a:p>
          <a:p>
            <a:pPr lvl="4"/>
            <a:r>
              <a:rPr lang="es-ES" altLang="zh-TW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rgbClr val="000000"/>
                </a:solidFill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6C264808-C597-4CC2-A56D-04B5ED76885B}" type="slidenum">
              <a:rPr lang="zh-TW" altLang="es-ES"/>
              <a:pPr>
                <a:defRPr/>
              </a:pPr>
              <a:t>‹#›</a:t>
            </a:fld>
            <a:endParaRPr lang="es-E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zh-TW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zh-TW" smtClean="0"/>
              <a:t>Haga clic para modificar el estilo de texto del patrón</a:t>
            </a:r>
          </a:p>
          <a:p>
            <a:pPr lvl="1"/>
            <a:r>
              <a:rPr lang="es-ES" altLang="zh-TW" smtClean="0"/>
              <a:t>Segundo nivel</a:t>
            </a:r>
          </a:p>
          <a:p>
            <a:pPr lvl="2"/>
            <a:r>
              <a:rPr lang="es-ES" altLang="zh-TW" smtClean="0"/>
              <a:t>Tercer nivel</a:t>
            </a:r>
          </a:p>
          <a:p>
            <a:pPr lvl="3"/>
            <a:r>
              <a:rPr lang="es-ES" altLang="zh-TW" smtClean="0"/>
              <a:t>Cuarto nivel</a:t>
            </a:r>
          </a:p>
          <a:p>
            <a:pPr lvl="4"/>
            <a:r>
              <a:rPr lang="es-ES" altLang="zh-TW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1FDEBBB6-7689-45EE-BE13-BABDED3ECAEC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70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zh-TW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zh-TW" smtClean="0"/>
              <a:t>Haga clic para modificar el estilo de texto del patrón</a:t>
            </a:r>
          </a:p>
          <a:p>
            <a:pPr lvl="1"/>
            <a:r>
              <a:rPr lang="es-ES" altLang="zh-TW" smtClean="0"/>
              <a:t>Segundo nivel</a:t>
            </a:r>
          </a:p>
          <a:p>
            <a:pPr lvl="2"/>
            <a:r>
              <a:rPr lang="es-ES" altLang="zh-TW" smtClean="0"/>
              <a:t>Tercer nivel</a:t>
            </a:r>
          </a:p>
          <a:p>
            <a:pPr lvl="3"/>
            <a:r>
              <a:rPr lang="es-ES" altLang="zh-TW" smtClean="0"/>
              <a:t>Cuarto nivel</a:t>
            </a:r>
          </a:p>
          <a:p>
            <a:pPr lvl="4"/>
            <a:r>
              <a:rPr lang="es-ES" altLang="zh-TW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1FDEBBB6-7689-45EE-BE13-BABDED3ECAEC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01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zh-TW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zh-TW" smtClean="0"/>
              <a:t>Haga clic para modificar el estilo de texto del patrón</a:t>
            </a:r>
          </a:p>
          <a:p>
            <a:pPr lvl="1"/>
            <a:r>
              <a:rPr lang="es-ES" altLang="zh-TW" smtClean="0"/>
              <a:t>Segundo nivel</a:t>
            </a:r>
          </a:p>
          <a:p>
            <a:pPr lvl="2"/>
            <a:r>
              <a:rPr lang="es-ES" altLang="zh-TW" smtClean="0"/>
              <a:t>Tercer nivel</a:t>
            </a:r>
          </a:p>
          <a:p>
            <a:pPr lvl="3"/>
            <a:r>
              <a:rPr lang="es-ES" altLang="zh-TW" smtClean="0"/>
              <a:t>Cuarto nivel</a:t>
            </a:r>
          </a:p>
          <a:p>
            <a:pPr lvl="4"/>
            <a:r>
              <a:rPr lang="es-ES" altLang="zh-TW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1FDEBBB6-7689-45EE-BE13-BABDED3ECAEC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65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zh-TW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zh-TW" smtClean="0"/>
              <a:t>Haga clic para modificar el estilo de texto del patrón</a:t>
            </a:r>
          </a:p>
          <a:p>
            <a:pPr lvl="1"/>
            <a:r>
              <a:rPr lang="es-ES" altLang="zh-TW" smtClean="0"/>
              <a:t>Segundo nivel</a:t>
            </a:r>
          </a:p>
          <a:p>
            <a:pPr lvl="2"/>
            <a:r>
              <a:rPr lang="es-ES" altLang="zh-TW" smtClean="0"/>
              <a:t>Tercer nivel</a:t>
            </a:r>
          </a:p>
          <a:p>
            <a:pPr lvl="3"/>
            <a:r>
              <a:rPr lang="es-ES" altLang="zh-TW" smtClean="0"/>
              <a:t>Cuarto nivel</a:t>
            </a:r>
          </a:p>
          <a:p>
            <a:pPr lvl="4"/>
            <a:r>
              <a:rPr lang="es-ES" altLang="zh-TW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1FDEBBB6-7689-45EE-BE13-BABDED3ECAEC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02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zh-TW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zh-TW" smtClean="0"/>
              <a:t>Haga clic para modificar el estilo de texto del patrón</a:t>
            </a:r>
          </a:p>
          <a:p>
            <a:pPr lvl="1"/>
            <a:r>
              <a:rPr lang="es-ES" altLang="zh-TW" smtClean="0"/>
              <a:t>Segundo nivel</a:t>
            </a:r>
          </a:p>
          <a:p>
            <a:pPr lvl="2"/>
            <a:r>
              <a:rPr lang="es-ES" altLang="zh-TW" smtClean="0"/>
              <a:t>Tercer nivel</a:t>
            </a:r>
          </a:p>
          <a:p>
            <a:pPr lvl="3"/>
            <a:r>
              <a:rPr lang="es-ES" altLang="zh-TW" smtClean="0"/>
              <a:t>Cuarto nivel</a:t>
            </a:r>
          </a:p>
          <a:p>
            <a:pPr lvl="4"/>
            <a:r>
              <a:rPr lang="es-ES" altLang="zh-TW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1FDEBBB6-7689-45EE-BE13-BABDED3ECAEC}" type="slidenum">
              <a:rPr lang="zh-TW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277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ebkelley.com/DOE/MESPA/curriculum/html/42equal.htm" TargetMode="Externa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323DB5B-C156-4E19-A602-A642A19A963D}" type="slidenum">
              <a:rPr lang="zh-TW" altLang="es-ES" sz="1400" smtClean="0">
                <a:ea typeface="新細明體" charset="-12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s-ES" altLang="zh-TW" sz="1400" smtClean="0">
              <a:ea typeface="新細明體" charset="-120"/>
            </a:endParaRP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650" y="620713"/>
            <a:ext cx="7848600" cy="2736279"/>
          </a:xfrm>
          <a:ln w="28575" cap="flat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s-UY" altLang="zh-TW" sz="4000" dirty="0" smtClean="0">
                <a:solidFill>
                  <a:schemeClr val="tx1"/>
                </a:solidFill>
                <a:ea typeface="新細明體" charset="-120"/>
              </a:rPr>
              <a:t>Catering </a:t>
            </a:r>
            <a:r>
              <a:rPr lang="es-UY" altLang="zh-TW" sz="4000" dirty="0" err="1" smtClean="0">
                <a:solidFill>
                  <a:schemeClr val="tx1"/>
                </a:solidFill>
                <a:ea typeface="新細明體" charset="-120"/>
              </a:rPr>
              <a:t>for</a:t>
            </a:r>
            <a:r>
              <a:rPr lang="es-UY" altLang="zh-TW" sz="4000" dirty="0" smtClean="0">
                <a:solidFill>
                  <a:schemeClr val="tx1"/>
                </a:solidFill>
                <a:ea typeface="新細明體" charset="-120"/>
              </a:rPr>
              <a:t> </a:t>
            </a:r>
            <a:r>
              <a:rPr lang="es-UY" altLang="zh-TW" sz="4000" dirty="0" err="1" smtClean="0">
                <a:solidFill>
                  <a:schemeClr val="tx1"/>
                </a:solidFill>
                <a:ea typeface="新細明體" charset="-120"/>
              </a:rPr>
              <a:t>learner</a:t>
            </a:r>
            <a:r>
              <a:rPr lang="es-UY" altLang="zh-TW" sz="4000" dirty="0" smtClean="0">
                <a:solidFill>
                  <a:schemeClr val="tx1"/>
                </a:solidFill>
                <a:ea typeface="新細明體" charset="-120"/>
              </a:rPr>
              <a:t> </a:t>
            </a:r>
            <a:r>
              <a:rPr lang="es-UY" altLang="zh-TW" sz="4000" dirty="0" err="1" smtClean="0">
                <a:solidFill>
                  <a:schemeClr val="tx1"/>
                </a:solidFill>
                <a:ea typeface="新細明體" charset="-120"/>
              </a:rPr>
              <a:t>diversity</a:t>
            </a:r>
            <a:r>
              <a:rPr lang="es-UY" altLang="zh-TW" sz="4000" dirty="0" smtClean="0">
                <a:solidFill>
                  <a:schemeClr val="tx1"/>
                </a:solidFill>
                <a:ea typeface="新細明體" charset="-120"/>
              </a:rPr>
              <a:t> in </a:t>
            </a:r>
            <a:r>
              <a:rPr lang="es-UY" altLang="zh-TW" sz="4000" dirty="0" err="1" smtClean="0">
                <a:solidFill>
                  <a:schemeClr val="tx1"/>
                </a:solidFill>
                <a:ea typeface="新細明體" charset="-120"/>
              </a:rPr>
              <a:t>reading</a:t>
            </a:r>
            <a:r>
              <a:rPr lang="es-UY" altLang="zh-TW" sz="4000" dirty="0" smtClean="0">
                <a:solidFill>
                  <a:schemeClr val="tx1"/>
                </a:solidFill>
                <a:ea typeface="新細明體" charset="-120"/>
              </a:rPr>
              <a:t> &amp; </a:t>
            </a:r>
            <a:r>
              <a:rPr lang="es-UY" altLang="zh-TW" sz="4000" dirty="0" err="1" smtClean="0">
                <a:solidFill>
                  <a:schemeClr val="tx1"/>
                </a:solidFill>
                <a:ea typeface="新細明體" charset="-120"/>
              </a:rPr>
              <a:t>writing</a:t>
            </a:r>
            <a:r>
              <a:rPr lang="es-UY" altLang="zh-TW" sz="4000" dirty="0" smtClean="0">
                <a:solidFill>
                  <a:schemeClr val="tx1"/>
                </a:solidFill>
                <a:ea typeface="新細明體" charset="-120"/>
              </a:rPr>
              <a:t> </a:t>
            </a:r>
            <a:r>
              <a:rPr lang="es-UY" altLang="zh-TW" sz="4000" dirty="0" err="1" smtClean="0">
                <a:solidFill>
                  <a:schemeClr val="tx1"/>
                </a:solidFill>
                <a:ea typeface="新細明體" charset="-120"/>
              </a:rPr>
              <a:t>lessons</a:t>
            </a:r>
            <a:r>
              <a:rPr lang="es-UY" altLang="zh-TW" sz="4000" dirty="0" smtClean="0">
                <a:solidFill>
                  <a:schemeClr val="tx1"/>
                </a:solidFill>
                <a:ea typeface="新細明體" charset="-120"/>
              </a:rPr>
              <a:t> </a:t>
            </a:r>
            <a:br>
              <a:rPr lang="es-UY" altLang="zh-TW" sz="4000" dirty="0" smtClean="0">
                <a:solidFill>
                  <a:schemeClr val="tx1"/>
                </a:solidFill>
                <a:ea typeface="新細明體" charset="-120"/>
              </a:rPr>
            </a:br>
            <a:r>
              <a:rPr lang="es-UY" altLang="zh-TW" sz="4000" dirty="0" smtClean="0">
                <a:solidFill>
                  <a:schemeClr val="tx1"/>
                </a:solidFill>
                <a:ea typeface="新細明體" charset="-120"/>
              </a:rPr>
              <a:t>in </a:t>
            </a:r>
            <a:r>
              <a:rPr lang="es-UY" altLang="zh-TW" sz="4000" dirty="0" err="1" smtClean="0">
                <a:solidFill>
                  <a:schemeClr val="tx1"/>
                </a:solidFill>
                <a:ea typeface="新細明體" charset="-120"/>
              </a:rPr>
              <a:t>everyday</a:t>
            </a:r>
            <a:r>
              <a:rPr lang="es-UY" altLang="zh-TW" sz="4000" dirty="0" smtClean="0">
                <a:solidFill>
                  <a:schemeClr val="tx1"/>
                </a:solidFill>
                <a:ea typeface="新細明體" charset="-120"/>
              </a:rPr>
              <a:t> </a:t>
            </a:r>
            <a:r>
              <a:rPr lang="es-UY" altLang="zh-TW" sz="4000" dirty="0" err="1" smtClean="0">
                <a:solidFill>
                  <a:schemeClr val="tx1"/>
                </a:solidFill>
                <a:ea typeface="新細明體" charset="-120"/>
              </a:rPr>
              <a:t>teaching</a:t>
            </a:r>
            <a:endParaRPr lang="es-ES" altLang="zh-TW" sz="4000" dirty="0" smtClean="0">
              <a:solidFill>
                <a:schemeClr val="tx1"/>
              </a:solidFill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ounded Rectangle 3"/>
          <p:cNvSpPr>
            <a:spLocks noChangeArrowheads="1"/>
          </p:cNvSpPr>
          <p:nvPr/>
        </p:nvSpPr>
        <p:spPr bwMode="auto">
          <a:xfrm>
            <a:off x="122238" y="2133600"/>
            <a:ext cx="4378325" cy="3743325"/>
          </a:xfrm>
          <a:prstGeom prst="roundRect">
            <a:avLst>
              <a:gd name="adj" fmla="val 9588"/>
            </a:avLst>
          </a:prstGeom>
          <a:noFill/>
          <a:ln w="76200" algn="ctr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zh-HK" altLang="en-US" sz="1800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9" name="Down Arrow Callout 1"/>
          <p:cNvSpPr>
            <a:spLocks noChangeArrowheads="1"/>
          </p:cNvSpPr>
          <p:nvPr/>
        </p:nvSpPr>
        <p:spPr bwMode="auto">
          <a:xfrm>
            <a:off x="1162874" y="2564904"/>
            <a:ext cx="5573712" cy="2187575"/>
          </a:xfrm>
          <a:prstGeom prst="downArrowCallout">
            <a:avLst>
              <a:gd name="adj1" fmla="val 26163"/>
              <a:gd name="adj2" fmla="val 19982"/>
              <a:gd name="adj3" fmla="val 26412"/>
              <a:gd name="adj4" fmla="val 46833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HK" sz="2800" b="0" dirty="0">
                <a:ea typeface="新細明體" charset="-120"/>
              </a:rPr>
              <a:t>Additional prompts to improve comprehension &amp; attainment </a:t>
            </a:r>
            <a:endParaRPr lang="zh-HK" altLang="en-US" sz="2800" b="0" dirty="0">
              <a:ea typeface="新細明體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en-US" sz="2800" b="0" dirty="0">
              <a:ea typeface="新細明體" charset="-12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7950" y="692696"/>
            <a:ext cx="4536058" cy="5310707"/>
            <a:chOff x="107950" y="692696"/>
            <a:chExt cx="4536058" cy="5310707"/>
          </a:xfrm>
        </p:grpSpPr>
        <p:pic>
          <p:nvPicPr>
            <p:cNvPr id="17412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35" t="17719" r="24432" b="7401"/>
            <a:stretch>
              <a:fillRect/>
            </a:stretch>
          </p:blipFill>
          <p:spPr bwMode="auto">
            <a:xfrm>
              <a:off x="107950" y="692696"/>
              <a:ext cx="4536058" cy="53107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 bwMode="auto">
            <a:xfrm>
              <a:off x="827584" y="692696"/>
              <a:ext cx="402729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HK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967163" y="4005262"/>
              <a:ext cx="402729" cy="86389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HK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448527" y="191738"/>
            <a:ext cx="4587969" cy="6261598"/>
            <a:chOff x="4448527" y="191738"/>
            <a:chExt cx="4587969" cy="6261598"/>
          </a:xfrm>
        </p:grpSpPr>
        <p:pic>
          <p:nvPicPr>
            <p:cNvPr id="17413" name="Picture 9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33" t="20093" r="27207" b="7401"/>
            <a:stretch/>
          </p:blipFill>
          <p:spPr bwMode="auto">
            <a:xfrm>
              <a:off x="4448527" y="191738"/>
              <a:ext cx="4587969" cy="62615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 bwMode="auto">
            <a:xfrm>
              <a:off x="8460432" y="3933055"/>
              <a:ext cx="402729" cy="50415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HK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4676666" y="548680"/>
              <a:ext cx="615414" cy="57606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HK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7410" name="AutoShape 12"/>
          <p:cNvSpPr>
            <a:spLocks noChangeArrowheads="1"/>
          </p:cNvSpPr>
          <p:nvPr/>
        </p:nvSpPr>
        <p:spPr bwMode="auto">
          <a:xfrm>
            <a:off x="77788" y="5517232"/>
            <a:ext cx="3889375" cy="1246188"/>
          </a:xfrm>
          <a:prstGeom prst="flowChartMultidocumen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kumimoji="1" lang="en-US" altLang="zh-TW" sz="2200" b="0" dirty="0">
                <a:ea typeface="新細明體" charset="-120"/>
              </a:rPr>
              <a:t>Adapted version for the </a:t>
            </a:r>
          </a:p>
          <a:p>
            <a:pPr algn="ctr"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kumimoji="1" lang="en-US" altLang="zh-TW" sz="2200" b="0" dirty="0">
                <a:ea typeface="新細明體" charset="-120"/>
              </a:rPr>
              <a:t>less proficient </a:t>
            </a:r>
            <a:r>
              <a:rPr kumimoji="1" lang="en-US" altLang="zh-TW" sz="2200" b="0" dirty="0" err="1">
                <a:ea typeface="新細明體" charset="-120"/>
              </a:rPr>
              <a:t>Ss</a:t>
            </a:r>
            <a:endParaRPr kumimoji="1" lang="en-US" altLang="zh-TW" sz="2200" b="0" dirty="0">
              <a:ea typeface="新細明體" charset="-120"/>
            </a:endParaRPr>
          </a:p>
        </p:txBody>
      </p:sp>
      <p:grpSp>
        <p:nvGrpSpPr>
          <p:cNvPr id="17411" name="Group 7"/>
          <p:cNvGrpSpPr>
            <a:grpSpLocks/>
          </p:cNvGrpSpPr>
          <p:nvPr/>
        </p:nvGrpSpPr>
        <p:grpSpPr bwMode="auto">
          <a:xfrm>
            <a:off x="5868144" y="5605288"/>
            <a:ext cx="3128963" cy="1208088"/>
            <a:chOff x="-3907326" y="4838688"/>
            <a:chExt cx="3678195" cy="1581265"/>
          </a:xfrm>
          <a:solidFill>
            <a:schemeClr val="bg1"/>
          </a:solidFill>
        </p:grpSpPr>
        <p:sp>
          <p:nvSpPr>
            <p:cNvPr id="17416" name="AutoShape 13"/>
            <p:cNvSpPr>
              <a:spLocks noChangeArrowheads="1"/>
            </p:cNvSpPr>
            <p:nvPr/>
          </p:nvSpPr>
          <p:spPr bwMode="auto">
            <a:xfrm>
              <a:off x="-3404602" y="4838688"/>
              <a:ext cx="3175471" cy="1581265"/>
            </a:xfrm>
            <a:prstGeom prst="flowChartMultidocumen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1" lang="zh-HK" altLang="en-US" sz="1800" b="0">
                <a:solidFill>
                  <a:srgbClr val="000000"/>
                </a:solidFill>
                <a:ea typeface="新細明體" charset="-120"/>
              </a:endParaRPr>
            </a:p>
          </p:txBody>
        </p:sp>
        <p:sp>
          <p:nvSpPr>
            <p:cNvPr id="17417" name="Rectangle 15"/>
            <p:cNvSpPr>
              <a:spLocks noChangeArrowheads="1"/>
            </p:cNvSpPr>
            <p:nvPr/>
          </p:nvSpPr>
          <p:spPr bwMode="auto">
            <a:xfrm>
              <a:off x="-3907326" y="5302351"/>
              <a:ext cx="3617281" cy="106083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ts val="2800"/>
                </a:lnSpc>
                <a:spcBef>
                  <a:spcPct val="0"/>
                </a:spcBef>
                <a:buFontTx/>
                <a:buNone/>
              </a:pPr>
              <a:r>
                <a:rPr kumimoji="1" lang="en-US" altLang="zh-TW" sz="2200" b="0" dirty="0">
                  <a:ea typeface="新細明體" charset="-120"/>
                </a:rPr>
                <a:t>Original </a:t>
              </a:r>
              <a:r>
                <a:rPr kumimoji="1" lang="en-US" altLang="zh-TW" sz="2200" b="0" dirty="0" err="1">
                  <a:ea typeface="新細明體" charset="-120"/>
                </a:rPr>
                <a:t>wks</a:t>
              </a:r>
              <a:r>
                <a:rPr kumimoji="1" lang="en-US" altLang="zh-TW" sz="2200" b="0" dirty="0">
                  <a:ea typeface="新細明體" charset="-120"/>
                </a:rPr>
                <a:t>  </a:t>
              </a:r>
            </a:p>
            <a:p>
              <a:pPr algn="ctr" eaLnBrk="1" hangingPunct="1">
                <a:lnSpc>
                  <a:spcPts val="2800"/>
                </a:lnSpc>
                <a:spcBef>
                  <a:spcPct val="0"/>
                </a:spcBef>
                <a:buFontTx/>
                <a:buNone/>
              </a:pPr>
              <a:endParaRPr kumimoji="1" lang="en-US" altLang="zh-TW" sz="2400" b="0" dirty="0">
                <a:solidFill>
                  <a:srgbClr val="008000"/>
                </a:solidFill>
                <a:ea typeface="新細明體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314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animBg="1"/>
      <p:bldP spid="9" grpId="0" animBg="1"/>
      <p:bldP spid="174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7" r="9328"/>
          <a:stretch>
            <a:fillRect/>
          </a:stretch>
        </p:blipFill>
        <p:spPr bwMode="auto">
          <a:xfrm>
            <a:off x="902543" y="1412776"/>
            <a:ext cx="6981825" cy="5375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317" name="文字方塊 1"/>
          <p:cNvSpPr txBox="1">
            <a:spLocks noChangeArrowheads="1"/>
          </p:cNvSpPr>
          <p:nvPr/>
        </p:nvSpPr>
        <p:spPr bwMode="auto">
          <a:xfrm>
            <a:off x="107504" y="548680"/>
            <a:ext cx="64801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altLang="zh-HK" sz="2800" dirty="0">
                <a:ea typeface="新細明體" charset="-120"/>
              </a:rPr>
              <a:t>Flow chart with </a:t>
            </a:r>
            <a:r>
              <a:rPr lang="en-US" altLang="zh-HK" sz="2800" dirty="0" err="1">
                <a:ea typeface="新細明體" charset="-120"/>
              </a:rPr>
              <a:t>colour</a:t>
            </a:r>
            <a:r>
              <a:rPr lang="en-US" altLang="zh-HK" sz="2800" dirty="0">
                <a:ea typeface="新細明體" charset="-120"/>
              </a:rPr>
              <a:t>  to show the sequence of the party activities</a:t>
            </a:r>
            <a:endParaRPr lang="zh-HK" altLang="en-US" sz="2800" dirty="0">
              <a:ea typeface="新細明體" charset="-12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57213" y="0"/>
            <a:ext cx="79311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TW" i="1" u="sng" dirty="0">
                <a:solidFill>
                  <a:srgbClr val="000000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rPr>
              <a:t>Writing about party </a:t>
            </a:r>
            <a:r>
              <a:rPr kumimoji="1" lang="en-US" altLang="zh-TW" i="1" u="sng" dirty="0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rPr>
              <a:t>activities</a:t>
            </a:r>
            <a:endParaRPr kumimoji="1" lang="en-US" altLang="zh-TW" i="1" u="sng" dirty="0">
              <a:solidFill>
                <a:srgbClr val="000000"/>
              </a:solidFill>
              <a:latin typeface="Arial Narrow" pitchFamily="34" charset="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5ED7C1-B5E9-401B-8CD4-CD672E054C41}" type="slidenum">
              <a:rPr lang="zh-TW" altLang="es-ES" smtClean="0"/>
              <a:pPr>
                <a:defRPr/>
              </a:pPr>
              <a:t>12</a:t>
            </a:fld>
            <a:endParaRPr lang="es-ES" altLang="zh-TW"/>
          </a:p>
        </p:txBody>
      </p:sp>
      <p:sp>
        <p:nvSpPr>
          <p:cNvPr id="14339" name="Espace réservé du numéro de diapositive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CD619D3-BB6A-474A-8B55-8E858DED06B4}" type="slidenum">
              <a:rPr lang="fr-CA" altLang="zh-TW" sz="1400" b="0">
                <a:ea typeface="新細明體" charset="-12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fr-CA" altLang="zh-TW" sz="1400" b="0">
              <a:ea typeface="新細明體" charset="-120"/>
            </a:endParaRPr>
          </a:p>
        </p:txBody>
      </p:sp>
      <p:sp>
        <p:nvSpPr>
          <p:cNvPr id="14340" name="Rectangle 12"/>
          <p:cNvSpPr>
            <a:spLocks noChangeArrowheads="1"/>
          </p:cNvSpPr>
          <p:nvPr/>
        </p:nvSpPr>
        <p:spPr bwMode="auto">
          <a:xfrm>
            <a:off x="0" y="25400"/>
            <a:ext cx="9144000" cy="16033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i="1" dirty="0">
                <a:solidFill>
                  <a:srgbClr val="0000FF"/>
                </a:solidFill>
                <a:ea typeface="新細明體" charset="-120"/>
              </a:rPr>
              <a:t>Learn to add details to various party activities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2400" b="0" i="1" dirty="0">
                <a:ea typeface="新細明體" charset="-120"/>
              </a:rPr>
              <a:t>Core task:      </a:t>
            </a:r>
            <a:r>
              <a:rPr lang="en-US" altLang="zh-HK" sz="2800" dirty="0" err="1">
                <a:ea typeface="新細明體" charset="-120"/>
              </a:rPr>
              <a:t>Colour</a:t>
            </a:r>
            <a:r>
              <a:rPr lang="en-US" altLang="zh-HK" sz="2800" b="0" dirty="0">
                <a:ea typeface="新細明體" charset="-120"/>
              </a:rPr>
              <a:t> the main ideas;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HK" sz="2800" dirty="0">
                <a:ea typeface="新細明體" charset="-120"/>
              </a:rPr>
              <a:t>box </a:t>
            </a:r>
            <a:r>
              <a:rPr lang="en-US" altLang="zh-HK" sz="2800" b="0" dirty="0">
                <a:ea typeface="新細明體" charset="-120"/>
              </a:rPr>
              <a:t>the details in the paragraph  </a:t>
            </a:r>
            <a:endParaRPr lang="zh-HK" altLang="en-US" sz="2800" b="0" dirty="0">
              <a:ea typeface="新細明體" charset="-120"/>
            </a:endParaRPr>
          </a:p>
        </p:txBody>
      </p:sp>
      <p:pic>
        <p:nvPicPr>
          <p:cNvPr id="6" name="圖片 5"/>
          <p:cNvPicPr/>
          <p:nvPr/>
        </p:nvPicPr>
        <p:blipFill rotWithShape="1">
          <a:blip r:embed="rId3"/>
          <a:srcRect l="20241" t="27229" r="36747" b="12048"/>
          <a:stretch/>
        </p:blipFill>
        <p:spPr bwMode="auto">
          <a:xfrm>
            <a:off x="467544" y="1772815"/>
            <a:ext cx="4909687" cy="49486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Flowchart: Decision 1"/>
          <p:cNvSpPr>
            <a:spLocks noChangeArrowheads="1"/>
          </p:cNvSpPr>
          <p:nvPr/>
        </p:nvSpPr>
        <p:spPr bwMode="auto">
          <a:xfrm>
            <a:off x="2195736" y="4020050"/>
            <a:ext cx="6799263" cy="2472552"/>
          </a:xfrm>
          <a:prstGeom prst="flowChartDecision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3300"/>
              </a:lnSpc>
              <a:spcBef>
                <a:spcPct val="0"/>
              </a:spcBef>
              <a:buFontTx/>
              <a:buNone/>
            </a:pPr>
            <a:r>
              <a:rPr lang="en-US" altLang="zh-HK" sz="2800" b="0" dirty="0">
                <a:ea typeface="新細明體" charset="-120"/>
              </a:rPr>
              <a:t>Use of </a:t>
            </a:r>
            <a:r>
              <a:rPr lang="en-US" altLang="zh-HK" sz="2800" b="0" dirty="0" err="1">
                <a:ea typeface="新細明體" charset="-120"/>
              </a:rPr>
              <a:t>colour</a:t>
            </a:r>
            <a:r>
              <a:rPr lang="en-US" altLang="zh-HK" sz="2800" b="0" dirty="0">
                <a:ea typeface="新細明體" charset="-120"/>
              </a:rPr>
              <a:t> contrast to show paragraph structure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9DAD9-173F-4060-B1A5-CA4D77824A52}" type="slidenum">
              <a:rPr lang="zh-TW" altLang="es-E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323528" y="1124744"/>
            <a:ext cx="8712968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lnSpc>
                <a:spcPct val="200000"/>
              </a:lnSpc>
              <a:defRPr/>
            </a:pPr>
            <a:r>
              <a:rPr lang="en-US" altLang="zh-TW" sz="2500" dirty="0" smtClean="0">
                <a:solidFill>
                  <a:srgbClr val="000000"/>
                </a:solidFill>
                <a:ea typeface="新細明體" charset="-120"/>
              </a:rPr>
              <a:t>  Scaffolding</a:t>
            </a:r>
          </a:p>
          <a:p>
            <a:pPr algn="l">
              <a:lnSpc>
                <a:spcPct val="200000"/>
              </a:lnSpc>
              <a:defRPr/>
            </a:pPr>
            <a:r>
              <a:rPr lang="en-US" altLang="zh-TW" sz="2500" dirty="0" smtClean="0">
                <a:solidFill>
                  <a:srgbClr val="000000"/>
                </a:solidFill>
                <a:ea typeface="新細明體" charset="-120"/>
              </a:rPr>
              <a:t>  Active learning (</a:t>
            </a:r>
            <a:r>
              <a:rPr lang="en-US" altLang="zh-TW" sz="2500" dirty="0" err="1" smtClean="0">
                <a:solidFill>
                  <a:srgbClr val="000000"/>
                </a:solidFill>
                <a:ea typeface="新細明體" charset="-120"/>
              </a:rPr>
              <a:t>colour</a:t>
            </a:r>
            <a:r>
              <a:rPr lang="en-US" altLang="zh-TW" sz="2500" dirty="0" smtClean="0">
                <a:solidFill>
                  <a:srgbClr val="000000"/>
                </a:solidFill>
                <a:ea typeface="新細明體" charset="-120"/>
              </a:rPr>
              <a:t> coding, </a:t>
            </a:r>
          </a:p>
          <a:p>
            <a:pPr algn="l">
              <a:lnSpc>
                <a:spcPct val="200000"/>
              </a:lnSpc>
              <a:defRPr/>
            </a:pPr>
            <a:r>
              <a:rPr lang="en-US" altLang="zh-TW" sz="2500" dirty="0" smtClean="0">
                <a:solidFill>
                  <a:srgbClr val="000000"/>
                </a:solidFill>
                <a:ea typeface="新細明體" charset="-120"/>
              </a:rPr>
              <a:t>     multiple intelligence- interpersonal)</a:t>
            </a:r>
          </a:p>
          <a:p>
            <a:pPr algn="l">
              <a:lnSpc>
                <a:spcPct val="200000"/>
              </a:lnSpc>
              <a:defRPr/>
            </a:pPr>
            <a:r>
              <a:rPr lang="en-US" altLang="zh-TW" sz="2500" dirty="0" smtClean="0">
                <a:solidFill>
                  <a:srgbClr val="000000"/>
                </a:solidFill>
                <a:ea typeface="新細明體" charset="-120"/>
              </a:rPr>
              <a:t> </a:t>
            </a:r>
            <a:r>
              <a:rPr lang="en-US" altLang="zh-TW" sz="2500" dirty="0" smtClean="0">
                <a:solidFill>
                  <a:srgbClr val="FF0066"/>
                </a:solidFill>
                <a:ea typeface="新細明體" charset="-120"/>
              </a:rPr>
              <a:t> </a:t>
            </a:r>
            <a:endParaRPr lang="en-US" altLang="zh-TW" sz="2500" dirty="0">
              <a:solidFill>
                <a:srgbClr val="FF0066"/>
              </a:solidFill>
              <a:ea typeface="新細明體" charset="-120"/>
            </a:endParaRPr>
          </a:p>
          <a:p>
            <a:pPr algn="l">
              <a:lnSpc>
                <a:spcPct val="200000"/>
              </a:lnSpc>
              <a:defRPr/>
            </a:pPr>
            <a:r>
              <a:rPr lang="en-US" altLang="zh-TW" sz="2500" dirty="0" smtClean="0">
                <a:solidFill>
                  <a:srgbClr val="000000"/>
                </a:solidFill>
                <a:ea typeface="新細明體" charset="-120"/>
              </a:rPr>
              <a:t>  Use flexible grouping</a:t>
            </a:r>
          </a:p>
          <a:p>
            <a:pPr algn="l">
              <a:lnSpc>
                <a:spcPct val="200000"/>
              </a:lnSpc>
              <a:defRPr/>
            </a:pPr>
            <a:r>
              <a:rPr lang="en-US" altLang="zh-TW" sz="2500" dirty="0" smtClean="0">
                <a:solidFill>
                  <a:srgbClr val="000000"/>
                </a:solidFill>
                <a:ea typeface="新細明體" charset="-120"/>
              </a:rPr>
              <a:t>    </a:t>
            </a:r>
          </a:p>
          <a:p>
            <a:pPr algn="l">
              <a:lnSpc>
                <a:spcPct val="200000"/>
              </a:lnSpc>
              <a:defRPr/>
            </a:pPr>
            <a:r>
              <a:rPr lang="en-US" altLang="zh-TW" sz="2500" dirty="0" smtClean="0">
                <a:solidFill>
                  <a:srgbClr val="000000"/>
                </a:solidFill>
                <a:ea typeface="新細明體" charset="-120"/>
              </a:rPr>
              <a:t>    </a:t>
            </a:r>
          </a:p>
        </p:txBody>
      </p:sp>
      <p:sp>
        <p:nvSpPr>
          <p:cNvPr id="7172" name="Rectangle 55"/>
          <p:cNvSpPr>
            <a:spLocks noChangeArrowheads="1"/>
          </p:cNvSpPr>
          <p:nvPr/>
        </p:nvSpPr>
        <p:spPr bwMode="auto">
          <a:xfrm>
            <a:off x="323850" y="203200"/>
            <a:ext cx="84391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zh-TW" b="0">
                <a:solidFill>
                  <a:srgbClr val="000000"/>
                </a:solidFill>
                <a:ea typeface="新細明體" charset="-120"/>
              </a:rPr>
              <a:t> </a:t>
            </a:r>
            <a:r>
              <a:rPr kumimoji="1" lang="en-US" altLang="zh-TW" b="0">
                <a:solidFill>
                  <a:srgbClr val="0000FF"/>
                </a:solidFill>
                <a:ea typeface="新細明體" charset="-120"/>
              </a:rPr>
              <a:t>Strategies for varying teaching process and material design</a:t>
            </a:r>
            <a:endParaRPr kumimoji="1" lang="en-US" altLang="zh-TW" sz="4400" u="sng">
              <a:solidFill>
                <a:srgbClr val="0000FF"/>
              </a:solidFill>
              <a:ea typeface="新細明體" charset="-120"/>
            </a:endParaRPr>
          </a:p>
        </p:txBody>
      </p:sp>
      <p:sp>
        <p:nvSpPr>
          <p:cNvPr id="7173" name="流程圖: 程序 11"/>
          <p:cNvSpPr>
            <a:spLocks noChangeArrowheads="1"/>
          </p:cNvSpPr>
          <p:nvPr/>
        </p:nvSpPr>
        <p:spPr bwMode="auto">
          <a:xfrm>
            <a:off x="251520" y="1340768"/>
            <a:ext cx="8784976" cy="5400600"/>
          </a:xfrm>
          <a:prstGeom prst="flowChartProcess">
            <a:avLst/>
          </a:prstGeom>
          <a:noFill/>
          <a:ln w="508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zh-HK" altLang="en-US" sz="1800">
              <a:solidFill>
                <a:srgbClr val="000000"/>
              </a:solidFill>
              <a:ea typeface="新細明體" charset="-120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6624736" cy="108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68734"/>
            <a:ext cx="6624736" cy="108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6660232" y="4365104"/>
            <a:ext cx="216024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HK" sz="3200" dirty="0">
                <a:solidFill>
                  <a:srgbClr val="FF0000"/>
                </a:solidFill>
              </a:rPr>
              <a:t>t</a:t>
            </a:r>
            <a:r>
              <a:rPr lang="en-US" altLang="zh-HK" sz="3200" dirty="0" smtClean="0">
                <a:solidFill>
                  <a:srgbClr val="FF0000"/>
                </a:solidFill>
              </a:rPr>
              <a:t>eaching process</a:t>
            </a: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5805264"/>
            <a:ext cx="6696744" cy="958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圓角矩形 1"/>
          <p:cNvSpPr>
            <a:spLocks noChangeArrowheads="1"/>
          </p:cNvSpPr>
          <p:nvPr/>
        </p:nvSpPr>
        <p:spPr bwMode="auto">
          <a:xfrm>
            <a:off x="186940" y="4311571"/>
            <a:ext cx="8712969" cy="2339314"/>
          </a:xfrm>
          <a:prstGeom prst="roundRect">
            <a:avLst>
              <a:gd name="adj" fmla="val 16667"/>
            </a:avLst>
          </a:prstGeom>
          <a:noFill/>
          <a:ln w="1016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zh-HK" altLang="en-US">
              <a:solidFill>
                <a:srgbClr val="000000"/>
              </a:solidFill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1094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74625" y="95250"/>
            <a:ext cx="8934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4000">
                <a:ea typeface="新細明體" charset="-120"/>
              </a:rPr>
              <a:t>Teacher-led small group instruction </a:t>
            </a:r>
            <a:endParaRPr lang="zh-TW" altLang="en-US" sz="4000">
              <a:ea typeface="新細明體" charset="-120"/>
            </a:endParaRPr>
          </a:p>
        </p:txBody>
      </p:sp>
      <p:sp>
        <p:nvSpPr>
          <p:cNvPr id="20489" name="Cloud Callout 7"/>
          <p:cNvSpPr>
            <a:spLocks noChangeArrowheads="1"/>
          </p:cNvSpPr>
          <p:nvPr/>
        </p:nvSpPr>
        <p:spPr bwMode="auto">
          <a:xfrm>
            <a:off x="1125498" y="1893946"/>
            <a:ext cx="7752980" cy="3787908"/>
          </a:xfrm>
          <a:prstGeom prst="cloudCallout">
            <a:avLst>
              <a:gd name="adj1" fmla="val -45403"/>
              <a:gd name="adj2" fmla="val 51583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zh-TW" altLang="en-US" sz="1800">
              <a:ea typeface="新細明體" charset="-120"/>
            </a:endParaRPr>
          </a:p>
        </p:txBody>
      </p:sp>
      <p:sp>
        <p:nvSpPr>
          <p:cNvPr id="20491" name="Text Box 15"/>
          <p:cNvSpPr txBox="1">
            <a:spLocks noChangeArrowheads="1"/>
          </p:cNvSpPr>
          <p:nvPr/>
        </p:nvSpPr>
        <p:spPr bwMode="auto">
          <a:xfrm>
            <a:off x="1936439" y="2586374"/>
            <a:ext cx="6307893" cy="278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400" b="0" dirty="0">
                <a:ea typeface="新細明體" charset="-120"/>
              </a:rPr>
              <a:t>  4-6 </a:t>
            </a:r>
            <a:r>
              <a:rPr lang="en-US" altLang="zh-TW" sz="2400" b="0" dirty="0" err="1">
                <a:ea typeface="新細明體" charset="-120"/>
              </a:rPr>
              <a:t>Ss</a:t>
            </a:r>
            <a:r>
              <a:rPr lang="en-US" altLang="zh-TW" sz="2400" b="0" dirty="0">
                <a:ea typeface="新細明體" charset="-120"/>
              </a:rPr>
              <a:t> in the group (vary between classes)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2400" b="0" dirty="0">
                <a:ea typeface="新細明體" charset="-120"/>
              </a:rPr>
              <a:t>  Consider task nature, anticipated benefits on </a:t>
            </a:r>
            <a:r>
              <a:rPr lang="en-US" altLang="zh-TW" sz="2400" b="0" dirty="0" err="1">
                <a:ea typeface="新細明體" charset="-120"/>
              </a:rPr>
              <a:t>Ss</a:t>
            </a:r>
            <a:r>
              <a:rPr lang="en-US" altLang="zh-TW" sz="2400" b="0" dirty="0">
                <a:ea typeface="新細明體" charset="-120"/>
              </a:rPr>
              <a:t>, ‘chemistry’ among </a:t>
            </a:r>
            <a:r>
              <a:rPr lang="en-US" altLang="zh-TW" sz="2400" b="0" dirty="0" err="1">
                <a:ea typeface="新細明體" charset="-120"/>
              </a:rPr>
              <a:t>Ss</a:t>
            </a:r>
            <a:endParaRPr lang="en-US" altLang="zh-TW" sz="2400" b="0" dirty="0">
              <a:ea typeface="新細明體" charset="-12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TW" sz="2400" b="0" dirty="0">
                <a:ea typeface="新細明體" charset="-120"/>
              </a:rPr>
              <a:t>  Set priority:  Weak ones need additional instruction &amp; remedial support in reading                        </a:t>
            </a:r>
          </a:p>
          <a:p>
            <a:pPr eaLnBrk="1" hangingPunct="1">
              <a:lnSpc>
                <a:spcPts val="2300"/>
              </a:lnSpc>
              <a:spcBef>
                <a:spcPct val="50000"/>
              </a:spcBef>
              <a:buFontTx/>
              <a:buNone/>
            </a:pPr>
            <a:r>
              <a:rPr lang="en-US" altLang="zh-TW" sz="2400" b="0" dirty="0">
                <a:solidFill>
                  <a:srgbClr val="0000FF"/>
                </a:solidFill>
                <a:ea typeface="新細明體" charset="-120"/>
              </a:rPr>
              <a:t>      </a:t>
            </a:r>
          </a:p>
        </p:txBody>
      </p:sp>
      <p:sp>
        <p:nvSpPr>
          <p:cNvPr id="20484" name="Rectangle 9"/>
          <p:cNvSpPr>
            <a:spLocks noChangeArrowheads="1"/>
          </p:cNvSpPr>
          <p:nvPr/>
        </p:nvSpPr>
        <p:spPr bwMode="auto">
          <a:xfrm>
            <a:off x="-363538" y="844550"/>
            <a:ext cx="10009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b="0" i="1">
                <a:ea typeface="新細明體" charset="-120"/>
              </a:rPr>
              <a:t>(*alternative to class &amp; individualised  teaching)</a:t>
            </a:r>
            <a:endParaRPr lang="zh-TW" altLang="en-US" b="0" i="1">
              <a:ea typeface="新細明體" charset="-120"/>
            </a:endParaRPr>
          </a:p>
        </p:txBody>
      </p:sp>
      <p:sp>
        <p:nvSpPr>
          <p:cNvPr id="20488" name="Text Box 10"/>
          <p:cNvSpPr txBox="1">
            <a:spLocks noChangeArrowheads="1"/>
          </p:cNvSpPr>
          <p:nvPr/>
        </p:nvSpPr>
        <p:spPr bwMode="auto">
          <a:xfrm>
            <a:off x="155825" y="1527179"/>
            <a:ext cx="3270551" cy="7335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2500"/>
              </a:lnSpc>
              <a:spcBef>
                <a:spcPct val="50000"/>
              </a:spcBef>
              <a:buFontTx/>
              <a:buNone/>
            </a:pPr>
            <a:r>
              <a:rPr lang="en-US" altLang="zh-TW" sz="2600" i="1" dirty="0">
                <a:latin typeface="Rockwell" pitchFamily="18" charset="0"/>
                <a:ea typeface="SimSun" pitchFamily="2" charset="-122"/>
              </a:rPr>
              <a:t>How to make </a:t>
            </a:r>
            <a:r>
              <a:rPr lang="en-US" altLang="zh-TW" sz="2600" i="1" dirty="0" smtClean="0">
                <a:latin typeface="Rockwell" pitchFamily="18" charset="0"/>
                <a:ea typeface="SimSun" pitchFamily="2" charset="-122"/>
              </a:rPr>
              <a:t>elaboration</a:t>
            </a:r>
            <a:endParaRPr lang="en-US" altLang="zh-TW" sz="2600" i="1" dirty="0">
              <a:latin typeface="Rockwell" pitchFamily="18" charset="0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0" y="0"/>
            <a:ext cx="9144000" cy="19161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1000"/>
              </a:lnSpc>
              <a:spcBef>
                <a:spcPct val="0"/>
              </a:spcBef>
              <a:buFontTx/>
              <a:buNone/>
              <a:defRPr/>
            </a:pPr>
            <a:endParaRPr lang="en-US" altLang="zh-TW" sz="2800" dirty="0" smtClean="0">
              <a:ea typeface="新細明體" pitchFamily="18" charset="-120"/>
            </a:endParaRPr>
          </a:p>
          <a:p>
            <a:pPr algn="ctr" eaLnBrk="1" hangingPunct="1">
              <a:lnSpc>
                <a:spcPts val="25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TW" sz="2400" dirty="0" smtClean="0">
                <a:ea typeface="新細明體" pitchFamily="18" charset="-120"/>
              </a:rPr>
              <a:t> Whole-class teaching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TW" sz="2400" b="0" dirty="0" smtClean="0">
                <a:ea typeface="新細明體" pitchFamily="18" charset="-120"/>
              </a:rPr>
              <a:t> </a:t>
            </a:r>
            <a:endParaRPr lang="zh-TW" altLang="en-US" sz="2400" b="0" dirty="0" smtClean="0">
              <a:ea typeface="新細明體" pitchFamily="18" charset="-120"/>
            </a:endParaRPr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2C2D5E-5922-4048-B840-AA01FD4150E6}" type="slidenum">
              <a:rPr lang="fr-CA" altLang="zh-TW"/>
              <a:pPr>
                <a:defRPr/>
              </a:pPr>
              <a:t>15</a:t>
            </a:fld>
            <a:endParaRPr lang="fr-CA" altLang="zh-TW"/>
          </a:p>
        </p:txBody>
      </p:sp>
      <p:sp>
        <p:nvSpPr>
          <p:cNvPr id="21515" name="Rectangle 23"/>
          <p:cNvSpPr>
            <a:spLocks noChangeArrowheads="1"/>
          </p:cNvSpPr>
          <p:nvPr/>
        </p:nvSpPr>
        <p:spPr bwMode="auto">
          <a:xfrm>
            <a:off x="4211638" y="1857375"/>
            <a:ext cx="4941887" cy="43100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ea typeface="新細明體" charset="-120"/>
              </a:rPr>
              <a:t>Independent work </a:t>
            </a:r>
            <a:endParaRPr lang="en-US" altLang="zh-TW" sz="2400" dirty="0" smtClean="0">
              <a:ea typeface="新細明體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0" i="1" dirty="0" smtClean="0">
                <a:ea typeface="新細明體" charset="-120"/>
              </a:rPr>
              <a:t>(</a:t>
            </a:r>
            <a:r>
              <a:rPr lang="en-US" altLang="zh-TW" sz="2000" b="0" i="1" dirty="0">
                <a:ea typeface="新細明體" charset="-120"/>
              </a:rPr>
              <a:t>Completed 3 </a:t>
            </a:r>
            <a:r>
              <a:rPr lang="en-US" altLang="zh-TW" sz="2000" b="0" i="1" dirty="0" smtClean="0">
                <a:ea typeface="新細明體" charset="-120"/>
              </a:rPr>
              <a:t>WSs</a:t>
            </a:r>
            <a:r>
              <a:rPr lang="en-US" altLang="zh-TW" sz="2000" b="0" i="1" dirty="0">
                <a:ea typeface="新細明體" charset="-120"/>
              </a:rPr>
              <a:t>)</a:t>
            </a:r>
          </a:p>
        </p:txBody>
      </p:sp>
      <p:sp>
        <p:nvSpPr>
          <p:cNvPr id="21516" name="Rectangle 19"/>
          <p:cNvSpPr>
            <a:spLocks noChangeArrowheads="1"/>
          </p:cNvSpPr>
          <p:nvPr/>
        </p:nvSpPr>
        <p:spPr bwMode="auto">
          <a:xfrm>
            <a:off x="-6350" y="1857375"/>
            <a:ext cx="4217988" cy="42910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ea typeface="新細明體" charset="-120"/>
              </a:rPr>
              <a:t>    Small-group teaching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0" i="1" dirty="0">
                <a:ea typeface="新細明體" charset="-120"/>
              </a:rPr>
              <a:t>   </a:t>
            </a:r>
            <a:r>
              <a:rPr lang="en-US" altLang="zh-TW" sz="2000" b="0" i="1" dirty="0" smtClean="0">
                <a:ea typeface="新細明體" charset="-120"/>
              </a:rPr>
              <a:t>(</a:t>
            </a:r>
            <a:r>
              <a:rPr lang="en-US" altLang="zh-TW" sz="2000" b="0" i="1" dirty="0">
                <a:ea typeface="新細明體" charset="-120"/>
              </a:rPr>
              <a:t>Completed 2 </a:t>
            </a:r>
            <a:r>
              <a:rPr lang="en-US" altLang="zh-TW" sz="2000" b="0" i="1" dirty="0" smtClean="0">
                <a:ea typeface="新細明體" charset="-120"/>
              </a:rPr>
              <a:t>WSs) </a:t>
            </a:r>
            <a:endParaRPr lang="zh-TW" altLang="en-US" sz="2000" b="0" i="1" dirty="0">
              <a:ea typeface="新細明體" charset="-120"/>
            </a:endParaRPr>
          </a:p>
        </p:txBody>
      </p:sp>
      <p:sp>
        <p:nvSpPr>
          <p:cNvPr id="25606" name="Rectangle 24"/>
          <p:cNvSpPr>
            <a:spLocks noChangeArrowheads="1"/>
          </p:cNvSpPr>
          <p:nvPr/>
        </p:nvSpPr>
        <p:spPr bwMode="auto">
          <a:xfrm>
            <a:off x="9525" y="5949950"/>
            <a:ext cx="9144000" cy="9509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FontTx/>
              <a:buNone/>
            </a:pPr>
            <a:r>
              <a:rPr lang="en-US" altLang="zh-TW" sz="2000">
                <a:ea typeface="新細明體" charset="-120"/>
              </a:rPr>
              <a:t>                                        </a:t>
            </a:r>
            <a:r>
              <a:rPr lang="en-US" altLang="zh-TW" sz="2400">
                <a:ea typeface="新細明體" charset="-120"/>
              </a:rPr>
              <a:t>Whole-class teaching                                                          </a:t>
            </a:r>
            <a:r>
              <a:rPr lang="en-US" altLang="zh-TW" sz="2000" b="0">
                <a:ea typeface="新細明體" charset="-120"/>
              </a:rPr>
              <a:t>-  Answer checking </a:t>
            </a:r>
          </a:p>
          <a:p>
            <a:pPr eaLnBrk="1" hangingPunct="1">
              <a:lnSpc>
                <a:spcPts val="2300"/>
              </a:lnSpc>
              <a:spcBef>
                <a:spcPct val="0"/>
              </a:spcBef>
              <a:buFontTx/>
              <a:buNone/>
            </a:pPr>
            <a:r>
              <a:rPr lang="en-US" altLang="zh-TW" sz="2000" b="0">
                <a:ea typeface="新細明體" charset="-120"/>
              </a:rPr>
              <a:t>-  Debriefing (‘Main ideas’ &amp; ‘Details’)</a:t>
            </a:r>
            <a:endParaRPr lang="zh-TW" altLang="en-US" sz="2000" b="0">
              <a:ea typeface="新細明體" charset="-120"/>
            </a:endParaRPr>
          </a:p>
        </p:txBody>
      </p:sp>
      <p:sp>
        <p:nvSpPr>
          <p:cNvPr id="30730" name="Rectangle 5"/>
          <p:cNvSpPr>
            <a:spLocks noChangeArrowheads="1"/>
          </p:cNvSpPr>
          <p:nvPr/>
        </p:nvSpPr>
        <p:spPr bwMode="auto">
          <a:xfrm>
            <a:off x="0" y="2852738"/>
            <a:ext cx="49276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>
              <a:lnSpc>
                <a:spcPts val="2300"/>
              </a:lnSpc>
              <a:spcBef>
                <a:spcPct val="30000"/>
              </a:spcBef>
              <a:buFontTx/>
              <a:buChar char="-"/>
              <a:defRPr/>
            </a:pPr>
            <a:r>
              <a:rPr lang="en-US" altLang="zh-TW" sz="2000" b="0" dirty="0" smtClean="0">
                <a:ea typeface="新細明體" pitchFamily="18" charset="-120"/>
              </a:rPr>
              <a:t>Direct teaching of using ‘What’ </a:t>
            </a:r>
          </a:p>
          <a:p>
            <a:pPr>
              <a:lnSpc>
                <a:spcPts val="2300"/>
              </a:lnSpc>
              <a:spcBef>
                <a:spcPct val="30000"/>
              </a:spcBef>
              <a:buFontTx/>
              <a:buNone/>
              <a:defRPr/>
            </a:pPr>
            <a:r>
              <a:rPr lang="en-US" altLang="zh-TW" sz="2000" b="0" dirty="0" smtClean="0">
                <a:ea typeface="新細明體" pitchFamily="18" charset="-120"/>
              </a:rPr>
              <a:t>    ‘Why’ to make elaboration</a:t>
            </a:r>
          </a:p>
          <a:p>
            <a:pPr marL="342900" indent="-342900">
              <a:lnSpc>
                <a:spcPts val="2300"/>
              </a:lnSpc>
              <a:spcBef>
                <a:spcPct val="30000"/>
              </a:spcBef>
              <a:buFontTx/>
              <a:buChar char="-"/>
              <a:defRPr/>
            </a:pPr>
            <a:r>
              <a:rPr lang="en-US" altLang="zh-TW" sz="2000" b="0" dirty="0" smtClean="0">
                <a:ea typeface="新細明體" pitchFamily="18" charset="-120"/>
              </a:rPr>
              <a:t>Additional clarification &amp; </a:t>
            </a:r>
          </a:p>
          <a:p>
            <a:pPr>
              <a:lnSpc>
                <a:spcPts val="2300"/>
              </a:lnSpc>
              <a:spcBef>
                <a:spcPct val="30000"/>
              </a:spcBef>
              <a:buFontTx/>
              <a:buNone/>
              <a:defRPr/>
            </a:pPr>
            <a:r>
              <a:rPr lang="en-US" altLang="zh-TW" sz="2000" b="0" dirty="0">
                <a:ea typeface="新細明體" pitchFamily="18" charset="-120"/>
              </a:rPr>
              <a:t> </a:t>
            </a:r>
            <a:r>
              <a:rPr lang="en-US" altLang="zh-TW" sz="2000" b="0" dirty="0" smtClean="0">
                <a:ea typeface="新細明體" pitchFamily="18" charset="-120"/>
              </a:rPr>
              <a:t>    explanation </a:t>
            </a:r>
          </a:p>
          <a:p>
            <a:pPr>
              <a:lnSpc>
                <a:spcPts val="2300"/>
              </a:lnSpc>
              <a:spcBef>
                <a:spcPct val="30000"/>
              </a:spcBef>
              <a:buFontTx/>
              <a:buNone/>
              <a:defRPr/>
            </a:pPr>
            <a:r>
              <a:rPr lang="en-US" altLang="zh-TW" sz="2000" b="0" dirty="0" smtClean="0">
                <a:ea typeface="新細明體" pitchFamily="18" charset="-120"/>
              </a:rPr>
              <a:t>-   Individual attention to individuals     </a:t>
            </a:r>
          </a:p>
          <a:p>
            <a:pPr marL="342900" indent="-342900">
              <a:lnSpc>
                <a:spcPts val="2300"/>
              </a:lnSpc>
              <a:spcBef>
                <a:spcPct val="30000"/>
              </a:spcBef>
              <a:buFontTx/>
              <a:buChar char="-"/>
              <a:defRPr/>
            </a:pPr>
            <a:r>
              <a:rPr lang="en-US" altLang="zh-TW" sz="2000" b="0" dirty="0" smtClean="0">
                <a:ea typeface="新細明體" pitchFamily="18" charset="-120"/>
              </a:rPr>
              <a:t>Removal of support to check  Ss’    understanding  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4283968" y="2850907"/>
            <a:ext cx="4927600" cy="224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>
              <a:lnSpc>
                <a:spcPts val="2300"/>
              </a:lnSpc>
              <a:spcBef>
                <a:spcPct val="30000"/>
              </a:spcBef>
              <a:buFontTx/>
              <a:buChar char="-"/>
              <a:defRPr/>
            </a:pPr>
            <a:r>
              <a:rPr lang="en-US" altLang="zh-TW" sz="2000" b="0" dirty="0" smtClean="0">
                <a:ea typeface="新細明體" pitchFamily="18" charset="-120"/>
              </a:rPr>
              <a:t>Average and higher proficient students had to work on one extra WS apart from the core tasks </a:t>
            </a:r>
            <a:r>
              <a:rPr lang="en-US" altLang="zh-TW" sz="2000" b="0" dirty="0">
                <a:ea typeface="新細明體" pitchFamily="18" charset="-120"/>
              </a:rPr>
              <a:t>with no teacher support </a:t>
            </a:r>
            <a:endParaRPr lang="en-US" altLang="zh-TW" sz="2000" b="0" dirty="0" smtClean="0">
              <a:ea typeface="新細明體" pitchFamily="18" charset="-120"/>
            </a:endParaRPr>
          </a:p>
          <a:p>
            <a:pPr marL="342900" indent="-342900">
              <a:lnSpc>
                <a:spcPts val="2300"/>
              </a:lnSpc>
              <a:spcBef>
                <a:spcPct val="30000"/>
              </a:spcBef>
              <a:buFontTx/>
              <a:buChar char="-"/>
              <a:defRPr/>
            </a:pPr>
            <a:r>
              <a:rPr lang="en-US" altLang="zh-TW" sz="2000" b="0" dirty="0" smtClean="0">
                <a:ea typeface="新細明體" pitchFamily="18" charset="-120"/>
              </a:rPr>
              <a:t>Being given less time comparatively to complete the tasks, they were required to work more quickly on the tasks. 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2362902" y="538951"/>
            <a:ext cx="4927600" cy="116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ts val="2300"/>
              </a:lnSpc>
              <a:spcBef>
                <a:spcPct val="30000"/>
              </a:spcBef>
              <a:buFontTx/>
              <a:buNone/>
              <a:defRPr/>
            </a:pPr>
            <a:r>
              <a:rPr lang="en-US" altLang="zh-TW" sz="2000" b="0" dirty="0" smtClean="0">
                <a:ea typeface="新細明體" pitchFamily="18" charset="-120"/>
              </a:rPr>
              <a:t>-</a:t>
            </a:r>
            <a:r>
              <a:rPr lang="en-US" altLang="zh-TW" sz="2000" b="0" dirty="0">
                <a:ea typeface="新細明體" pitchFamily="18" charset="-120"/>
              </a:rPr>
              <a:t>Built on ‘main idea’ to introduce ‘Details’ </a:t>
            </a:r>
          </a:p>
          <a:p>
            <a:pPr>
              <a:lnSpc>
                <a:spcPts val="2300"/>
              </a:lnSpc>
              <a:spcBef>
                <a:spcPct val="30000"/>
              </a:spcBef>
              <a:buFontTx/>
              <a:buNone/>
              <a:defRPr/>
            </a:pPr>
            <a:r>
              <a:rPr lang="en-US" altLang="zh-TW" sz="2000" b="0" dirty="0" smtClean="0">
                <a:ea typeface="新細明體" pitchFamily="18" charset="-120"/>
              </a:rPr>
              <a:t>- Gave </a:t>
            </a:r>
            <a:r>
              <a:rPr lang="en-US" altLang="zh-TW" sz="2000" b="0" dirty="0">
                <a:ea typeface="新細明體" pitchFamily="18" charset="-120"/>
              </a:rPr>
              <a:t>instructions for WS</a:t>
            </a:r>
          </a:p>
          <a:p>
            <a:pPr>
              <a:lnSpc>
                <a:spcPts val="2300"/>
              </a:lnSpc>
              <a:spcBef>
                <a:spcPct val="30000"/>
              </a:spcBef>
              <a:buFontTx/>
              <a:buNone/>
              <a:defRPr/>
            </a:pPr>
            <a:r>
              <a:rPr lang="en-US" altLang="zh-TW" sz="2000" b="0" dirty="0">
                <a:ea typeface="新細明體" pitchFamily="18" charset="-120"/>
              </a:rPr>
              <a:t>- </a:t>
            </a:r>
            <a:r>
              <a:rPr lang="en-US" altLang="zh-TW" sz="2000" b="0" dirty="0" smtClean="0">
                <a:ea typeface="新細明體" pitchFamily="18" charset="-120"/>
              </a:rPr>
              <a:t>Grouped </a:t>
            </a:r>
            <a:r>
              <a:rPr lang="en-US" altLang="zh-TW" sz="2000" b="0" dirty="0" err="1">
                <a:ea typeface="新細明體" pitchFamily="18" charset="-120"/>
              </a:rPr>
              <a:t>Ss</a:t>
            </a:r>
            <a:r>
              <a:rPr lang="en-US" altLang="zh-TW" sz="2000" b="0" dirty="0">
                <a:ea typeface="新細明體" pitchFamily="18" charset="-120"/>
              </a:rPr>
              <a:t> (</a:t>
            </a:r>
            <a:r>
              <a:rPr lang="en-US" altLang="zh-TW" sz="2000" b="0" dirty="0" err="1">
                <a:ea typeface="新細明體" pitchFamily="18" charset="-120"/>
              </a:rPr>
              <a:t>simiar</a:t>
            </a:r>
            <a:r>
              <a:rPr lang="en-US" altLang="zh-TW" sz="2000" b="0" dirty="0">
                <a:ea typeface="新細明體" pitchFamily="18" charset="-120"/>
              </a:rPr>
              <a:t> ability grouping</a:t>
            </a:r>
            <a:r>
              <a:rPr lang="en-US" altLang="zh-TW" sz="2000" b="0" dirty="0" smtClean="0">
                <a:ea typeface="新細明體" pitchFamily="18" charset="-120"/>
              </a:rPr>
              <a:t>)</a:t>
            </a:r>
            <a:endParaRPr lang="en-US" altLang="zh-TW" sz="2000" b="0" dirty="0"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nimBg="1"/>
      <p:bldP spid="30730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 bwMode="auto">
          <a:xfrm>
            <a:off x="6804248" y="3314352"/>
            <a:ext cx="2295302" cy="34990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8963" y="6408738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B467485-E70A-497D-9998-E96213C45DB0}" type="slidenum">
              <a:rPr lang="zh-TW" altLang="es-ES" sz="1400" smtClean="0">
                <a:ea typeface="新細明體" charset="-12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s-ES" altLang="zh-TW" sz="1400" smtClean="0">
              <a:ea typeface="新細明體" charset="-120"/>
            </a:endParaRPr>
          </a:p>
        </p:txBody>
      </p:sp>
      <p:sp>
        <p:nvSpPr>
          <p:cNvPr id="28675" name="AutoShape 54"/>
          <p:cNvSpPr>
            <a:spLocks noChangeArrowheads="1"/>
          </p:cNvSpPr>
          <p:nvPr/>
        </p:nvSpPr>
        <p:spPr bwMode="auto">
          <a:xfrm>
            <a:off x="611560" y="188641"/>
            <a:ext cx="8328879" cy="5754960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zh-HK" altLang="en-US" sz="1800">
              <a:ea typeface="新細明體" charset="-120"/>
            </a:endParaRPr>
          </a:p>
        </p:txBody>
      </p:sp>
      <p:sp>
        <p:nvSpPr>
          <p:cNvPr id="28676" name="Rectangle 55"/>
          <p:cNvSpPr>
            <a:spLocks noChangeArrowheads="1"/>
          </p:cNvSpPr>
          <p:nvPr/>
        </p:nvSpPr>
        <p:spPr bwMode="auto">
          <a:xfrm>
            <a:off x="528638" y="215421"/>
            <a:ext cx="843915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zh-TW" sz="4400" dirty="0">
                <a:ea typeface="新細明體" charset="-120"/>
              </a:rPr>
              <a:t> </a:t>
            </a:r>
            <a:r>
              <a:rPr kumimoji="1" lang="en-US" altLang="zh-TW" sz="4400" dirty="0">
                <a:solidFill>
                  <a:srgbClr val="FF0000"/>
                </a:solidFill>
                <a:ea typeface="新細明體" charset="-120"/>
              </a:rPr>
              <a:t>Adopt </a:t>
            </a:r>
            <a:r>
              <a:rPr kumimoji="1" lang="en-US" altLang="zh-TW" sz="4400" dirty="0" smtClean="0">
                <a:solidFill>
                  <a:srgbClr val="FF0000"/>
                </a:solidFill>
                <a:ea typeface="新細明體" charset="-120"/>
              </a:rPr>
              <a:t>strategies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zh-TW" sz="4400" dirty="0" smtClean="0">
                <a:solidFill>
                  <a:srgbClr val="FF0000"/>
                </a:solidFill>
                <a:ea typeface="新細明體" charset="-120"/>
              </a:rPr>
              <a:t>that </a:t>
            </a:r>
            <a:r>
              <a:rPr kumimoji="1" lang="en-US" altLang="zh-TW" sz="4400" dirty="0">
                <a:solidFill>
                  <a:srgbClr val="FF0000"/>
                </a:solidFill>
                <a:ea typeface="新細明體" charset="-120"/>
              </a:rPr>
              <a:t>suit all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1987550" y="2538264"/>
            <a:ext cx="5519738" cy="2474912"/>
            <a:chOff x="1987550" y="1916832"/>
            <a:chExt cx="5519738" cy="2474912"/>
          </a:xfrm>
        </p:grpSpPr>
        <p:sp>
          <p:nvSpPr>
            <p:cNvPr id="642104" name="AutoShape 56"/>
            <p:cNvSpPr>
              <a:spLocks noChangeArrowheads="1"/>
            </p:cNvSpPr>
            <p:nvPr/>
          </p:nvSpPr>
          <p:spPr bwMode="auto">
            <a:xfrm>
              <a:off x="2068513" y="1916832"/>
              <a:ext cx="5359400" cy="2474912"/>
            </a:xfrm>
            <a:prstGeom prst="flowChartAlternateProcess">
              <a:avLst/>
            </a:prstGeom>
            <a:solidFill>
              <a:srgbClr val="FF00FF"/>
            </a:solidFill>
            <a:ln w="76200">
              <a:solidFill>
                <a:srgbClr val="002060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zh-HK" altLang="en-US" sz="1800">
                <a:ea typeface="新細明體" charset="-120"/>
              </a:endParaRPr>
            </a:p>
          </p:txBody>
        </p:sp>
        <p:sp>
          <p:nvSpPr>
            <p:cNvPr id="642105" name="Rectangle 57"/>
            <p:cNvSpPr>
              <a:spLocks noChangeArrowheads="1"/>
            </p:cNvSpPr>
            <p:nvPr/>
          </p:nvSpPr>
          <p:spPr bwMode="auto">
            <a:xfrm>
              <a:off x="1987550" y="1916832"/>
              <a:ext cx="5519738" cy="23082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TW" sz="4800" dirty="0">
                  <a:solidFill>
                    <a:srgbClr val="3333CC"/>
                  </a:solidFill>
                  <a:ea typeface="新細明體" charset="-120"/>
                </a:rPr>
                <a:t>Provide additional support to less proficient </a:t>
              </a:r>
              <a:r>
                <a:rPr kumimoji="1" lang="en-US" altLang="zh-TW" sz="4800" dirty="0" err="1">
                  <a:solidFill>
                    <a:srgbClr val="3333CC"/>
                  </a:solidFill>
                  <a:ea typeface="新細明體" charset="-120"/>
                </a:rPr>
                <a:t>Ss</a:t>
              </a:r>
              <a:endParaRPr kumimoji="1" lang="zh-TW" altLang="en-US" sz="4800" b="0" dirty="0">
                <a:solidFill>
                  <a:srgbClr val="3333CC"/>
                </a:solidFill>
                <a:ea typeface="新細明體" charset="-120"/>
              </a:endParaRPr>
            </a:p>
          </p:txBody>
        </p:sp>
      </p:grpSp>
      <p:sp>
        <p:nvSpPr>
          <p:cNvPr id="28679" name="Rectangle 66"/>
          <p:cNvSpPr>
            <a:spLocks noChangeArrowheads="1"/>
          </p:cNvSpPr>
          <p:nvPr/>
        </p:nvSpPr>
        <p:spPr bwMode="auto">
          <a:xfrm>
            <a:off x="1043608" y="1708958"/>
            <a:ext cx="43555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TW" i="1" dirty="0" smtClean="0">
                <a:ea typeface="新細明體" charset="-120"/>
              </a:rPr>
              <a:t>Regular Class</a:t>
            </a:r>
            <a:r>
              <a:rPr kumimoji="1" lang="en-US" altLang="zh-TW" sz="2800" i="1" dirty="0" smtClean="0">
                <a:ea typeface="新細明體" charset="-120"/>
              </a:rPr>
              <a:t> </a:t>
            </a:r>
            <a:endParaRPr kumimoji="1" lang="en-US" altLang="zh-TW" sz="2800" i="1" dirty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Text Box 5"/>
          <p:cNvSpPr txBox="1">
            <a:spLocks noChangeArrowheads="1"/>
          </p:cNvSpPr>
          <p:nvPr/>
        </p:nvSpPr>
        <p:spPr bwMode="auto">
          <a:xfrm>
            <a:off x="4859338" y="2509838"/>
            <a:ext cx="4129087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kumimoji="1" lang="en-US" altLang="zh-TW" sz="2800">
                <a:ea typeface="新細明體" charset="-120"/>
              </a:rPr>
              <a:t>Generally </a:t>
            </a:r>
            <a:r>
              <a:rPr kumimoji="1" lang="en-US" altLang="zh-TW" sz="2800">
                <a:solidFill>
                  <a:srgbClr val="0033CC"/>
                </a:solidFill>
                <a:ea typeface="新細明體" charset="-120"/>
              </a:rPr>
              <a:t>high</a:t>
            </a:r>
            <a:r>
              <a:rPr kumimoji="1" lang="en-US" altLang="zh-TW" sz="2800">
                <a:ea typeface="新細明體" charset="-120"/>
              </a:rPr>
              <a:t> academic performance 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endParaRPr kumimoji="1" lang="en-US" altLang="zh-TW" sz="2800">
              <a:ea typeface="新細明體" charset="-120"/>
            </a:endParaRPr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0663" y="5821363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8BF76C9-AF08-4546-B97B-5B842B08105E}" type="slidenum">
              <a:rPr lang="zh-TW" altLang="es-ES" sz="1400" smtClean="0">
                <a:ea typeface="新細明體" charset="-12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s-ES" altLang="zh-TW" sz="1400" smtClean="0">
              <a:ea typeface="新細明體" charset="-120"/>
            </a:endParaRPr>
          </a:p>
        </p:txBody>
      </p:sp>
      <p:sp>
        <p:nvSpPr>
          <p:cNvPr id="6148" name="Rectangle 20"/>
          <p:cNvSpPr>
            <a:spLocks noChangeArrowheads="1"/>
          </p:cNvSpPr>
          <p:nvPr/>
        </p:nvSpPr>
        <p:spPr bwMode="auto">
          <a:xfrm>
            <a:off x="1397000" y="901700"/>
            <a:ext cx="48053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FontTx/>
              <a:buNone/>
            </a:pPr>
            <a:r>
              <a:rPr kumimoji="1" lang="en-US" altLang="zh-TW" sz="2800" b="0">
                <a:ea typeface="新細明體" charset="-120"/>
              </a:rPr>
              <a:t>- Located near public estates</a:t>
            </a:r>
          </a:p>
        </p:txBody>
      </p:sp>
      <p:sp>
        <p:nvSpPr>
          <p:cNvPr id="6149" name="Rectangle 21"/>
          <p:cNvSpPr>
            <a:spLocks noChangeArrowheads="1"/>
          </p:cNvSpPr>
          <p:nvPr/>
        </p:nvSpPr>
        <p:spPr bwMode="auto">
          <a:xfrm>
            <a:off x="592138" y="1550988"/>
            <a:ext cx="59039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2800" b="0">
                <a:ea typeface="新細明體" charset="-120"/>
              </a:rPr>
              <a:t>- P. 4 X 6 classes (30 Ss each)</a:t>
            </a:r>
            <a:endParaRPr lang="zh-TW" altLang="en-US" sz="2800" b="0">
              <a:ea typeface="新細明體" charset="-120"/>
            </a:endParaRPr>
          </a:p>
        </p:txBody>
      </p:sp>
      <p:sp>
        <p:nvSpPr>
          <p:cNvPr id="6150" name="Rectangle 24"/>
          <p:cNvSpPr>
            <a:spLocks noChangeArrowheads="1"/>
          </p:cNvSpPr>
          <p:nvPr/>
        </p:nvSpPr>
        <p:spPr bwMode="auto">
          <a:xfrm>
            <a:off x="539750" y="0"/>
            <a:ext cx="82296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3800">
                <a:solidFill>
                  <a:schemeClr val="tx2"/>
                </a:solidFill>
                <a:ea typeface="新細明體" charset="-120"/>
              </a:rPr>
              <a:t>School background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-36513" y="4778375"/>
            <a:ext cx="4673601" cy="18161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zh-TW" sz="2800" dirty="0">
                <a:ea typeface="新細明體" charset="-120"/>
              </a:rPr>
              <a:t>Less proficient </a:t>
            </a:r>
            <a:r>
              <a:rPr kumimoji="1" lang="en-US" altLang="zh-TW" sz="2800" dirty="0" err="1">
                <a:ea typeface="新細明體" charset="-120"/>
              </a:rPr>
              <a:t>Ss</a:t>
            </a:r>
            <a:endParaRPr kumimoji="1" lang="en-US" altLang="zh-TW" sz="2800" dirty="0">
              <a:ea typeface="新細明體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zh-TW" sz="2800" dirty="0">
                <a:ea typeface="新細明體" charset="-120"/>
              </a:rPr>
              <a:t>(about 20%)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kumimoji="1" lang="en-US" altLang="zh-TW" sz="2800" dirty="0">
              <a:ea typeface="新細明體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kumimoji="1" lang="en-US" altLang="zh-TW" sz="2800" dirty="0">
              <a:ea typeface="新細明體" charset="-120"/>
            </a:endParaRP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714722" y="5683250"/>
            <a:ext cx="3137198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kumimoji="1" lang="en-US" altLang="zh-TW" sz="2400" dirty="0">
                <a:ea typeface="新細明體" charset="-120"/>
              </a:rPr>
              <a:t>- Low achievers  </a:t>
            </a: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1476028" y="6000750"/>
            <a:ext cx="2951956" cy="68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kumimoji="1" lang="en-US" altLang="zh-TW" sz="2400" dirty="0">
                <a:ea typeface="新細明體" charset="-120"/>
              </a:rPr>
              <a:t>- </a:t>
            </a:r>
            <a:r>
              <a:rPr kumimoji="1" lang="en-US" altLang="zh-TW" sz="2400" dirty="0" err="1">
                <a:ea typeface="新細明體" charset="-120"/>
              </a:rPr>
              <a:t>Ss</a:t>
            </a:r>
            <a:r>
              <a:rPr kumimoji="1" lang="en-US" altLang="zh-TW" sz="2400" dirty="0">
                <a:ea typeface="新細明體" charset="-120"/>
              </a:rPr>
              <a:t> with special </a:t>
            </a:r>
            <a:r>
              <a:rPr kumimoji="1" lang="en-US" altLang="zh-TW" sz="2400" dirty="0" smtClean="0">
                <a:ea typeface="新細明體" charset="-120"/>
              </a:rPr>
              <a:t>educational needs </a:t>
            </a:r>
            <a:endParaRPr kumimoji="1" lang="en-US" altLang="zh-TW" sz="2400" dirty="0">
              <a:ea typeface="新細明體" charset="-120"/>
            </a:endParaRPr>
          </a:p>
        </p:txBody>
      </p:sp>
      <p:sp>
        <p:nvSpPr>
          <p:cNvPr id="3082" name="Rectangle 12"/>
          <p:cNvSpPr>
            <a:spLocks noChangeArrowheads="1"/>
          </p:cNvSpPr>
          <p:nvPr/>
        </p:nvSpPr>
        <p:spPr bwMode="auto">
          <a:xfrm>
            <a:off x="-36513" y="2514600"/>
            <a:ext cx="4673601" cy="22463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kumimoji="1" lang="en-US" altLang="zh-TW" sz="2800" dirty="0">
              <a:solidFill>
                <a:srgbClr val="0033CC"/>
              </a:solidFill>
              <a:ea typeface="新細明體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zh-TW" sz="2800" dirty="0" smtClean="0">
                <a:solidFill>
                  <a:srgbClr val="0033CC"/>
                </a:solidFill>
                <a:ea typeface="新細明體" charset="-120"/>
              </a:rPr>
              <a:t>Average to high</a:t>
            </a:r>
            <a:endParaRPr kumimoji="1" lang="en-US" altLang="zh-TW" sz="2800" dirty="0">
              <a:solidFill>
                <a:srgbClr val="0033CC"/>
              </a:solidFill>
              <a:ea typeface="新細明體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zh-TW" sz="2800" dirty="0">
                <a:solidFill>
                  <a:srgbClr val="0033CC"/>
                </a:solidFill>
                <a:ea typeface="新細明體" charset="-120"/>
              </a:rPr>
              <a:t>academic performance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kumimoji="1" lang="en-US" altLang="zh-TW" sz="2800" dirty="0">
              <a:solidFill>
                <a:srgbClr val="0033CC"/>
              </a:solidFill>
              <a:ea typeface="新細明體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zh-TW" sz="2800" dirty="0">
                <a:solidFill>
                  <a:srgbClr val="0033CC"/>
                </a:solidFill>
                <a:ea typeface="新細明體" charset="-120"/>
              </a:rPr>
              <a:t>(about 80%)</a:t>
            </a:r>
          </a:p>
        </p:txBody>
      </p:sp>
      <p:sp>
        <p:nvSpPr>
          <p:cNvPr id="3084" name="Line 4"/>
          <p:cNvSpPr>
            <a:spLocks noChangeShapeType="1"/>
          </p:cNvSpPr>
          <p:nvPr/>
        </p:nvSpPr>
        <p:spPr bwMode="auto">
          <a:xfrm>
            <a:off x="4608513" y="2492375"/>
            <a:ext cx="14287" cy="4292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3086" name="Text Box 6"/>
          <p:cNvSpPr txBox="1">
            <a:spLocks noChangeArrowheads="1"/>
          </p:cNvSpPr>
          <p:nvPr/>
        </p:nvSpPr>
        <p:spPr bwMode="auto">
          <a:xfrm>
            <a:off x="4967288" y="5724525"/>
            <a:ext cx="4124325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kumimoji="1" lang="en-US" altLang="zh-TW" sz="2800">
                <a:ea typeface="新細明體" charset="-120"/>
              </a:rPr>
              <a:t>Generally </a:t>
            </a:r>
            <a:r>
              <a:rPr kumimoji="1" lang="en-US" altLang="zh-TW" sz="2800">
                <a:solidFill>
                  <a:srgbClr val="008000"/>
                </a:solidFill>
                <a:ea typeface="新細明體" charset="-120"/>
              </a:rPr>
              <a:t>low</a:t>
            </a:r>
            <a:r>
              <a:rPr kumimoji="1" lang="en-US" altLang="zh-TW" sz="2800">
                <a:solidFill>
                  <a:schemeClr val="folHlink"/>
                </a:solidFill>
                <a:ea typeface="新細明體" charset="-120"/>
              </a:rPr>
              <a:t>                 </a:t>
            </a:r>
            <a:r>
              <a:rPr kumimoji="1" lang="en-US" altLang="zh-TW" sz="2800">
                <a:ea typeface="新細明體" charset="-120"/>
              </a:rPr>
              <a:t>academic performance 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endParaRPr kumimoji="1" lang="en-US" altLang="zh-TW" sz="2800">
              <a:ea typeface="新細明體" charset="-120"/>
            </a:endParaRPr>
          </a:p>
        </p:txBody>
      </p:sp>
      <p:sp>
        <p:nvSpPr>
          <p:cNvPr id="16" name="Rectangle 32"/>
          <p:cNvSpPr>
            <a:spLocks noChangeArrowheads="1"/>
          </p:cNvSpPr>
          <p:nvPr/>
        </p:nvSpPr>
        <p:spPr bwMode="auto">
          <a:xfrm>
            <a:off x="4894263" y="2519363"/>
            <a:ext cx="4219575" cy="8318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TW" sz="2400" b="0" dirty="0" smtClean="0">
                <a:solidFill>
                  <a:srgbClr val="FFFF00"/>
                </a:solidFill>
                <a:ea typeface="新細明體" panose="02020500000000000000" pitchFamily="18" charset="-120"/>
              </a:rPr>
              <a:t>- </a:t>
            </a:r>
            <a:r>
              <a:rPr lang="en-US" altLang="zh-TW" sz="2400" b="0" dirty="0" smtClean="0">
                <a:ea typeface="新細明體" panose="02020500000000000000" pitchFamily="18" charset="-120"/>
              </a:rPr>
              <a:t>Good ability in reasoning,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TW" sz="2400" b="0" dirty="0" smtClean="0">
                <a:ea typeface="新細明體" panose="02020500000000000000" pitchFamily="18" charset="-120"/>
              </a:rPr>
              <a:t> comprehension &amp; expression</a:t>
            </a: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>
            <a:off x="4248150" y="4097338"/>
            <a:ext cx="2509838" cy="1577975"/>
          </a:xfrm>
          <a:prstGeom prst="roundRect">
            <a:avLst>
              <a:gd name="adj" fmla="val 27667"/>
            </a:avLst>
          </a:prstGeom>
          <a:solidFill>
            <a:schemeClr val="bg1"/>
          </a:solidFill>
          <a:ln w="9525">
            <a:solidFill>
              <a:srgbClr val="9933FF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zh-HK" sz="2400" dirty="0">
                <a:ea typeface="新細明體" charset="-120"/>
              </a:rPr>
              <a:t>Areas of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zh-HK" sz="2400" dirty="0">
                <a:ea typeface="新細明體" charset="-120"/>
              </a:rPr>
              <a:t>weaknesses in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zh-HK" sz="2400" dirty="0">
                <a:ea typeface="新細明體" charset="-120"/>
              </a:rPr>
              <a:t>Reading &amp;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zh-HK" sz="2400" dirty="0">
                <a:ea typeface="新細明體" charset="-120"/>
              </a:rPr>
              <a:t>Writing</a:t>
            </a:r>
            <a:r>
              <a:rPr kumimoji="1" lang="en-US" altLang="zh-HK" dirty="0">
                <a:ea typeface="新細明體" charset="-120"/>
              </a:rPr>
              <a:t> </a:t>
            </a:r>
            <a:endParaRPr kumimoji="1" lang="zh-HK" altLang="en-US" dirty="0">
              <a:ea typeface="新細明體" charset="-120"/>
            </a:endParaRPr>
          </a:p>
        </p:txBody>
      </p:sp>
      <p:sp>
        <p:nvSpPr>
          <p:cNvPr id="20" name="Left Arrow Callout 38"/>
          <p:cNvSpPr>
            <a:spLocks noChangeArrowheads="1"/>
          </p:cNvSpPr>
          <p:nvPr/>
        </p:nvSpPr>
        <p:spPr bwMode="auto">
          <a:xfrm>
            <a:off x="6692900" y="3429000"/>
            <a:ext cx="2420938" cy="3205163"/>
          </a:xfrm>
          <a:prstGeom prst="leftArrowCallout">
            <a:avLst>
              <a:gd name="adj1" fmla="val 32351"/>
              <a:gd name="adj2" fmla="val 30481"/>
              <a:gd name="adj3" fmla="val 8481"/>
              <a:gd name="adj4" fmla="val 87546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zh-HK" altLang="en-US" sz="1800">
              <a:solidFill>
                <a:srgbClr val="7030A0"/>
              </a:solidFill>
              <a:ea typeface="新細明體" charset="-120"/>
            </a:endParaRP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6948488" y="3535363"/>
            <a:ext cx="320357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TW" sz="2400" b="0" dirty="0">
                <a:ea typeface="新細明體" charset="-120"/>
              </a:rPr>
              <a:t>- Weak    comprehension</a:t>
            </a:r>
            <a:endParaRPr lang="en-US" altLang="zh-TW" sz="2400" b="0" dirty="0">
              <a:ea typeface="新細明體" charset="-120"/>
              <a:sym typeface="Wingdings" pitchFamily="2" charset="2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6948488" y="4364038"/>
            <a:ext cx="2309812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kumimoji="1" lang="en-US" altLang="zh-TW" sz="2400" b="0" dirty="0">
                <a:ea typeface="新細明體" charset="-120"/>
              </a:rPr>
              <a:t>- Have difficulty  writing at length (generate, </a:t>
            </a:r>
          </a:p>
          <a:p>
            <a:pPr eaLnBrk="1" hangingPunct="1">
              <a:buFontTx/>
              <a:buNone/>
            </a:pPr>
            <a:r>
              <a:rPr kumimoji="1" lang="en-US" altLang="zh-TW" sz="2400" b="0" dirty="0">
                <a:ea typeface="新細明體" charset="-120"/>
              </a:rPr>
              <a:t>express&amp; </a:t>
            </a:r>
            <a:r>
              <a:rPr kumimoji="1" lang="en-US" altLang="zh-TW" sz="2400" b="0" dirty="0" err="1">
                <a:ea typeface="新細明體" charset="-120"/>
              </a:rPr>
              <a:t>organise</a:t>
            </a:r>
            <a:r>
              <a:rPr kumimoji="1" lang="en-US" altLang="zh-TW" sz="2400" b="0" dirty="0">
                <a:ea typeface="新細明體" charset="-120"/>
              </a:rPr>
              <a:t> ideas)</a:t>
            </a:r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1058863" y="831850"/>
            <a:ext cx="7045325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kumimoji="1" lang="en-US" altLang="zh-TW" sz="2400" dirty="0" smtClean="0">
                <a:ea typeface="新細明體" panose="02020500000000000000" pitchFamily="18" charset="-120"/>
                <a:sym typeface="Wingdings" panose="05000000000000000000" pitchFamily="2" charset="2"/>
              </a:rPr>
              <a:t>-</a:t>
            </a:r>
            <a:r>
              <a:rPr kumimoji="1" lang="en-US" altLang="zh-TW" sz="2400" dirty="0" smtClean="0">
                <a:solidFill>
                  <a:srgbClr val="FF6600"/>
                </a:solidFill>
                <a:ea typeface="新細明體" panose="02020500000000000000" pitchFamily="18" charset="-120"/>
                <a:sym typeface="Wingdings" panose="05000000000000000000" pitchFamily="2" charset="2"/>
              </a:rPr>
              <a:t> </a:t>
            </a:r>
            <a:r>
              <a:rPr kumimoji="1" lang="en-US" altLang="zh-TW" sz="2400" dirty="0" smtClean="0">
                <a:ea typeface="新細明體" panose="02020500000000000000" pitchFamily="18" charset="-120"/>
                <a:sym typeface="Wingdings" panose="05000000000000000000" pitchFamily="2" charset="2"/>
              </a:rPr>
              <a:t>Well-behaved</a:t>
            </a: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kumimoji="1" lang="en-US" altLang="zh-TW" sz="2400" dirty="0" smtClean="0">
                <a:ea typeface="新細明體" panose="02020500000000000000" pitchFamily="18" charset="-120"/>
                <a:sym typeface="Wingdings" panose="05000000000000000000" pitchFamily="2" charset="2"/>
              </a:rPr>
              <a:t> Average to good in speaking</a:t>
            </a: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kumimoji="1" lang="en-US" altLang="zh-TW" sz="2400" dirty="0" smtClean="0">
                <a:ea typeface="新細明體" panose="02020500000000000000" pitchFamily="18" charset="-120"/>
              </a:rPr>
              <a:t> Willing to complete set tasks under guidance</a:t>
            </a:r>
          </a:p>
        </p:txBody>
      </p:sp>
      <p:sp>
        <p:nvSpPr>
          <p:cNvPr id="19" name="Rectangle 35"/>
          <p:cNvSpPr>
            <a:spLocks noChangeArrowheads="1"/>
          </p:cNvSpPr>
          <p:nvPr/>
        </p:nvSpPr>
        <p:spPr bwMode="auto">
          <a:xfrm>
            <a:off x="4657725" y="5764213"/>
            <a:ext cx="2346325" cy="8302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HK" sz="2400" b="0" dirty="0">
                <a:ea typeface="新細明體" charset="-120"/>
              </a:rPr>
              <a:t>-</a:t>
            </a:r>
            <a:r>
              <a:rPr kumimoji="1" lang="en-US" altLang="zh-TW" sz="2400" b="0" dirty="0">
                <a:ea typeface="新細明體" charset="-120"/>
              </a:rPr>
              <a:t> </a:t>
            </a:r>
            <a:r>
              <a:rPr kumimoji="1" lang="en-US" altLang="zh-HK" sz="2400" dirty="0">
                <a:ea typeface="新細明體" charset="-120"/>
              </a:rPr>
              <a:t>Limited</a:t>
            </a:r>
            <a:r>
              <a:rPr kumimoji="1" lang="en-US" altLang="zh-TW" sz="2400" dirty="0">
                <a:ea typeface="新細明體" charset="-120"/>
              </a:rPr>
              <a:t> class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TW" sz="2400" dirty="0">
                <a:ea typeface="新細明體" charset="-120"/>
              </a:rPr>
              <a:t>  </a:t>
            </a:r>
            <a:r>
              <a:rPr kumimoji="1" lang="en-US" altLang="zh-HK" sz="2400" dirty="0">
                <a:ea typeface="新細明體" charset="-120"/>
              </a:rPr>
              <a:t>participation</a:t>
            </a:r>
            <a:endParaRPr kumimoji="1" lang="zh-HK" altLang="en-US" sz="2400" dirty="0">
              <a:ea typeface="新細明體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5" grpId="0"/>
      <p:bldP spid="27" grpId="0" animBg="1"/>
      <p:bldP spid="28" grpId="0"/>
      <p:bldP spid="29" grpId="0"/>
      <p:bldP spid="3082" grpId="0" animBg="1"/>
      <p:bldP spid="3084" grpId="0" animBg="1"/>
      <p:bldP spid="3086" grpId="0"/>
      <p:bldP spid="16" grpId="0" animBg="1"/>
      <p:bldP spid="18" grpId="0" animBg="1"/>
      <p:bldP spid="20" grpId="0" animBg="1"/>
      <p:bldP spid="21" grpId="0"/>
      <p:bldP spid="22" grpId="0"/>
      <p:bldP spid="23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9DAD9-173F-4060-B1A5-CA4D77824A52}" type="slidenum">
              <a:rPr lang="zh-TW" altLang="es-ES" smtClean="0"/>
              <a:pPr>
                <a:defRPr/>
              </a:pPr>
              <a:t>3</a:t>
            </a:fld>
            <a:endParaRPr lang="es-ES" altLang="zh-TW"/>
          </a:p>
        </p:txBody>
      </p:sp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323528" y="1124744"/>
            <a:ext cx="8712968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lnSpc>
                <a:spcPct val="200000"/>
              </a:lnSpc>
              <a:defRPr/>
            </a:pPr>
            <a:r>
              <a:rPr lang="en-US" altLang="zh-TW" sz="2500" dirty="0" smtClean="0">
                <a:ea typeface="新細明體" charset="-120"/>
              </a:rPr>
              <a:t> Scaffolding</a:t>
            </a:r>
          </a:p>
          <a:p>
            <a:pPr algn="l">
              <a:lnSpc>
                <a:spcPct val="200000"/>
              </a:lnSpc>
              <a:defRPr/>
            </a:pPr>
            <a:r>
              <a:rPr lang="en-US" altLang="zh-TW" sz="2500" dirty="0" smtClean="0">
                <a:ea typeface="新細明體" charset="-120"/>
              </a:rPr>
              <a:t> Active learning (</a:t>
            </a:r>
            <a:r>
              <a:rPr lang="en-US" altLang="zh-TW" sz="2500" dirty="0" err="1" smtClean="0">
                <a:ea typeface="新細明體" charset="-120"/>
              </a:rPr>
              <a:t>colour</a:t>
            </a:r>
            <a:r>
              <a:rPr lang="en-US" altLang="zh-TW" sz="2500" dirty="0" smtClean="0">
                <a:ea typeface="新細明體" charset="-120"/>
              </a:rPr>
              <a:t> coding, </a:t>
            </a:r>
          </a:p>
          <a:p>
            <a:pPr algn="l">
              <a:lnSpc>
                <a:spcPct val="200000"/>
              </a:lnSpc>
              <a:defRPr/>
            </a:pPr>
            <a:r>
              <a:rPr lang="en-US" altLang="zh-TW" sz="2500" dirty="0" smtClean="0">
                <a:ea typeface="新細明體" charset="-120"/>
              </a:rPr>
              <a:t>     multiple intelligence- interpersonal)</a:t>
            </a:r>
          </a:p>
          <a:p>
            <a:pPr algn="l">
              <a:lnSpc>
                <a:spcPct val="200000"/>
              </a:lnSpc>
              <a:defRPr/>
            </a:pPr>
            <a:r>
              <a:rPr lang="en-US" altLang="zh-TW" sz="2500" dirty="0" smtClean="0">
                <a:solidFill>
                  <a:srgbClr val="FF0066"/>
                </a:solidFill>
                <a:ea typeface="新細明體" charset="-120"/>
              </a:rPr>
              <a:t> </a:t>
            </a:r>
            <a:endParaRPr lang="en-US" altLang="zh-TW" sz="2500" dirty="0">
              <a:solidFill>
                <a:srgbClr val="FF0066"/>
              </a:solidFill>
              <a:ea typeface="新細明體" charset="-120"/>
            </a:endParaRPr>
          </a:p>
          <a:p>
            <a:pPr algn="l">
              <a:lnSpc>
                <a:spcPct val="200000"/>
              </a:lnSpc>
              <a:defRPr/>
            </a:pPr>
            <a:r>
              <a:rPr lang="en-US" altLang="zh-TW" sz="2500" dirty="0">
                <a:ea typeface="新細明體" charset="-120"/>
              </a:rPr>
              <a:t> </a:t>
            </a:r>
            <a:r>
              <a:rPr lang="en-US" altLang="zh-TW" sz="2500" dirty="0" smtClean="0">
                <a:ea typeface="新細明體" charset="-120"/>
              </a:rPr>
              <a:t>Use flexible grouping</a:t>
            </a:r>
          </a:p>
          <a:p>
            <a:pPr algn="l">
              <a:lnSpc>
                <a:spcPct val="200000"/>
              </a:lnSpc>
              <a:defRPr/>
            </a:pPr>
            <a:r>
              <a:rPr lang="en-US" altLang="zh-TW" sz="2500" dirty="0" smtClean="0">
                <a:ea typeface="新細明體" charset="-120"/>
              </a:rPr>
              <a:t>    </a:t>
            </a:r>
          </a:p>
          <a:p>
            <a:pPr algn="l">
              <a:lnSpc>
                <a:spcPct val="200000"/>
              </a:lnSpc>
              <a:defRPr/>
            </a:pPr>
            <a:r>
              <a:rPr lang="en-US" altLang="zh-TW" sz="2500" dirty="0" smtClean="0">
                <a:ea typeface="新細明體" charset="-120"/>
              </a:rPr>
              <a:t>    </a:t>
            </a:r>
          </a:p>
        </p:txBody>
      </p:sp>
      <p:sp>
        <p:nvSpPr>
          <p:cNvPr id="7172" name="Rectangle 55"/>
          <p:cNvSpPr>
            <a:spLocks noChangeArrowheads="1"/>
          </p:cNvSpPr>
          <p:nvPr/>
        </p:nvSpPr>
        <p:spPr bwMode="auto">
          <a:xfrm>
            <a:off x="323850" y="203200"/>
            <a:ext cx="84391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zh-TW" b="0" dirty="0">
                <a:ea typeface="新細明體" charset="-120"/>
              </a:rPr>
              <a:t> Strategies for varying teaching process and material design</a:t>
            </a:r>
            <a:endParaRPr kumimoji="1" lang="en-US" altLang="zh-TW" sz="4400" u="sng" dirty="0">
              <a:ea typeface="新細明體" charset="-120"/>
            </a:endParaRPr>
          </a:p>
        </p:txBody>
      </p:sp>
      <p:sp>
        <p:nvSpPr>
          <p:cNvPr id="7173" name="流程圖: 程序 11"/>
          <p:cNvSpPr>
            <a:spLocks noChangeArrowheads="1"/>
          </p:cNvSpPr>
          <p:nvPr/>
        </p:nvSpPr>
        <p:spPr bwMode="auto">
          <a:xfrm>
            <a:off x="251520" y="1340768"/>
            <a:ext cx="8784976" cy="5400600"/>
          </a:xfrm>
          <a:prstGeom prst="flowChartProcess">
            <a:avLst/>
          </a:prstGeom>
          <a:noFill/>
          <a:ln w="508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zh-HK" altLang="en-US" sz="1800">
              <a:ea typeface="新細明體" charset="-120"/>
            </a:endParaRPr>
          </a:p>
        </p:txBody>
      </p:sp>
      <p:pic>
        <p:nvPicPr>
          <p:cNvPr id="71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5805264"/>
            <a:ext cx="6624736" cy="958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5724128" y="1340768"/>
            <a:ext cx="3096344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HK" sz="3200" dirty="0"/>
              <a:t>u</a:t>
            </a:r>
            <a:r>
              <a:rPr lang="en-US" altLang="zh-HK" sz="3200" dirty="0" smtClean="0"/>
              <a:t>nit planning</a:t>
            </a:r>
          </a:p>
        </p:txBody>
      </p:sp>
      <p:sp>
        <p:nvSpPr>
          <p:cNvPr id="11" name="圓角矩形 1"/>
          <p:cNvSpPr>
            <a:spLocks noChangeArrowheads="1"/>
          </p:cNvSpPr>
          <p:nvPr/>
        </p:nvSpPr>
        <p:spPr bwMode="auto">
          <a:xfrm>
            <a:off x="179512" y="1268761"/>
            <a:ext cx="8712969" cy="720080"/>
          </a:xfrm>
          <a:prstGeom prst="roundRect">
            <a:avLst>
              <a:gd name="adj" fmla="val 16667"/>
            </a:avLst>
          </a:prstGeom>
          <a:noFill/>
          <a:ln w="1016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zh-HK" altLang="en-US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444880" y="2276872"/>
            <a:ext cx="2375592" cy="107721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HK" sz="3200" dirty="0"/>
              <a:t>m</a:t>
            </a:r>
            <a:r>
              <a:rPr lang="en-US" altLang="zh-HK" sz="3200" dirty="0" smtClean="0"/>
              <a:t>aterial design</a:t>
            </a: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69160"/>
            <a:ext cx="6624736" cy="108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文字方塊 11"/>
          <p:cNvSpPr txBox="1"/>
          <p:nvPr/>
        </p:nvSpPr>
        <p:spPr>
          <a:xfrm>
            <a:off x="6732241" y="4474567"/>
            <a:ext cx="2160240" cy="1077218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HK" sz="3200" dirty="0"/>
              <a:t>t</a:t>
            </a:r>
            <a:r>
              <a:rPr lang="en-US" altLang="zh-HK" sz="3200" dirty="0" smtClean="0"/>
              <a:t>eaching process</a:t>
            </a: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56992"/>
            <a:ext cx="6624736" cy="939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圓角矩形 1"/>
          <p:cNvSpPr>
            <a:spLocks noChangeArrowheads="1"/>
          </p:cNvSpPr>
          <p:nvPr/>
        </p:nvSpPr>
        <p:spPr bwMode="auto">
          <a:xfrm>
            <a:off x="179512" y="2132856"/>
            <a:ext cx="8712969" cy="2232248"/>
          </a:xfrm>
          <a:prstGeom prst="roundRect">
            <a:avLst>
              <a:gd name="adj" fmla="val 16667"/>
            </a:avLst>
          </a:prstGeom>
          <a:noFill/>
          <a:ln w="1016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zh-HK" altLang="en-US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15" name="圓角矩形 1"/>
          <p:cNvSpPr>
            <a:spLocks noChangeArrowheads="1"/>
          </p:cNvSpPr>
          <p:nvPr/>
        </p:nvSpPr>
        <p:spPr bwMode="auto">
          <a:xfrm>
            <a:off x="179511" y="4437112"/>
            <a:ext cx="8712969" cy="2232248"/>
          </a:xfrm>
          <a:prstGeom prst="roundRect">
            <a:avLst>
              <a:gd name="adj" fmla="val 16667"/>
            </a:avLst>
          </a:prstGeom>
          <a:noFill/>
          <a:ln w="1016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zh-HK" altLang="en-US">
              <a:solidFill>
                <a:srgbClr val="000000"/>
              </a:solidFill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4" grpId="0" animBg="1"/>
      <p:bldP spid="14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2AF239-0A96-4ABA-85DA-045F37D06692}" type="slidenum">
              <a:rPr lang="zh-TW" altLang="es-ES" smtClean="0"/>
              <a:pPr>
                <a:defRPr/>
              </a:pPr>
              <a:t>4</a:t>
            </a:fld>
            <a:endParaRPr lang="es-ES" altLang="zh-TW"/>
          </a:p>
        </p:txBody>
      </p:sp>
      <p:sp>
        <p:nvSpPr>
          <p:cNvPr id="8196" name="文字方塊 1"/>
          <p:cNvSpPr txBox="1">
            <a:spLocks noChangeArrowheads="1"/>
          </p:cNvSpPr>
          <p:nvPr/>
        </p:nvSpPr>
        <p:spPr bwMode="auto">
          <a:xfrm>
            <a:off x="863600" y="771525"/>
            <a:ext cx="7705725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HK">
                <a:solidFill>
                  <a:srgbClr val="0066FF"/>
                </a:solidFill>
                <a:ea typeface="新細明體" charset="-120"/>
              </a:rPr>
              <a:t>Level: P4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HK">
                <a:solidFill>
                  <a:srgbClr val="0066FF"/>
                </a:solidFill>
                <a:ea typeface="新細明體" charset="-120"/>
              </a:rPr>
              <a:t>Topic: Christmas Party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HK">
                <a:solidFill>
                  <a:srgbClr val="0066FF"/>
                </a:solidFill>
                <a:ea typeface="新細明體" charset="-120"/>
              </a:rPr>
              <a:t>Task: Write a recount of a birthday   party and share feelings about the party</a:t>
            </a:r>
            <a:endParaRPr lang="zh-HK" altLang="en-US">
              <a:solidFill>
                <a:srgbClr val="0066FF"/>
              </a:solidFill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9DAD9-173F-4060-B1A5-CA4D77824A52}" type="slidenum">
              <a:rPr lang="zh-TW" altLang="es-E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251520" y="668452"/>
            <a:ext cx="8712968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lnSpc>
                <a:spcPct val="200000"/>
              </a:lnSpc>
              <a:defRPr/>
            </a:pPr>
            <a:r>
              <a:rPr lang="en-US" altLang="zh-TW" sz="2500" dirty="0" smtClean="0">
                <a:solidFill>
                  <a:srgbClr val="000000"/>
                </a:solidFill>
                <a:ea typeface="新細明體" charset="-120"/>
              </a:rPr>
              <a:t>Scaffolding</a:t>
            </a:r>
          </a:p>
          <a:p>
            <a:pPr algn="l">
              <a:lnSpc>
                <a:spcPct val="200000"/>
              </a:lnSpc>
              <a:defRPr/>
            </a:pPr>
            <a:r>
              <a:rPr lang="en-US" altLang="zh-TW" sz="2000" dirty="0" smtClean="0">
                <a:solidFill>
                  <a:srgbClr val="000000"/>
                </a:solidFill>
                <a:ea typeface="新細明體" charset="-120"/>
              </a:rPr>
              <a:t>Active learning (</a:t>
            </a:r>
            <a:r>
              <a:rPr lang="en-US" altLang="zh-TW" sz="2000" dirty="0" err="1" smtClean="0">
                <a:solidFill>
                  <a:srgbClr val="000000"/>
                </a:solidFill>
                <a:ea typeface="新細明體" charset="-120"/>
              </a:rPr>
              <a:t>colour</a:t>
            </a:r>
            <a:r>
              <a:rPr lang="en-US" altLang="zh-TW" sz="2000" dirty="0" smtClean="0">
                <a:solidFill>
                  <a:srgbClr val="000000"/>
                </a:solidFill>
                <a:ea typeface="新細明體" charset="-120"/>
              </a:rPr>
              <a:t> coding, multiple intelligence- interpersonal)</a:t>
            </a:r>
          </a:p>
          <a:p>
            <a:pPr algn="l">
              <a:lnSpc>
                <a:spcPct val="200000"/>
              </a:lnSpc>
              <a:defRPr/>
            </a:pPr>
            <a:r>
              <a:rPr lang="en-US" altLang="zh-TW" sz="2500" dirty="0" smtClean="0">
                <a:solidFill>
                  <a:srgbClr val="000000"/>
                </a:solidFill>
                <a:ea typeface="新細明體" charset="-120"/>
              </a:rPr>
              <a:t> </a:t>
            </a:r>
            <a:r>
              <a:rPr lang="en-US" altLang="zh-TW" sz="2500" dirty="0" smtClean="0">
                <a:solidFill>
                  <a:srgbClr val="FF0066"/>
                </a:solidFill>
                <a:ea typeface="新細明體" charset="-120"/>
              </a:rPr>
              <a:t> </a:t>
            </a:r>
            <a:endParaRPr lang="en-US" altLang="zh-TW" sz="2500" dirty="0">
              <a:solidFill>
                <a:srgbClr val="FF0066"/>
              </a:solidFill>
              <a:ea typeface="新細明體" charset="-120"/>
            </a:endParaRPr>
          </a:p>
          <a:p>
            <a:pPr algn="l">
              <a:lnSpc>
                <a:spcPct val="200000"/>
              </a:lnSpc>
              <a:defRPr/>
            </a:pPr>
            <a:r>
              <a:rPr lang="en-US" altLang="zh-TW" sz="2500" dirty="0" smtClean="0">
                <a:solidFill>
                  <a:srgbClr val="000000"/>
                </a:solidFill>
                <a:ea typeface="新細明體" charset="-120"/>
              </a:rPr>
              <a:t>Use flexible grouping</a:t>
            </a:r>
          </a:p>
          <a:p>
            <a:pPr algn="l">
              <a:lnSpc>
                <a:spcPct val="200000"/>
              </a:lnSpc>
              <a:defRPr/>
            </a:pPr>
            <a:r>
              <a:rPr lang="en-US" altLang="zh-TW" sz="2500" dirty="0" smtClean="0">
                <a:solidFill>
                  <a:srgbClr val="000000"/>
                </a:solidFill>
                <a:ea typeface="新細明體" charset="-120"/>
              </a:rPr>
              <a:t>    </a:t>
            </a:r>
          </a:p>
          <a:p>
            <a:pPr algn="l">
              <a:lnSpc>
                <a:spcPct val="200000"/>
              </a:lnSpc>
              <a:defRPr/>
            </a:pPr>
            <a:r>
              <a:rPr lang="en-US" altLang="zh-TW" sz="2500" dirty="0" smtClean="0">
                <a:solidFill>
                  <a:srgbClr val="000000"/>
                </a:solidFill>
                <a:ea typeface="新細明體" charset="-120"/>
              </a:rPr>
              <a:t>   </a:t>
            </a:r>
          </a:p>
        </p:txBody>
      </p:sp>
      <p:sp>
        <p:nvSpPr>
          <p:cNvPr id="7172" name="Rectangle 55"/>
          <p:cNvSpPr>
            <a:spLocks noChangeArrowheads="1"/>
          </p:cNvSpPr>
          <p:nvPr/>
        </p:nvSpPr>
        <p:spPr bwMode="auto">
          <a:xfrm>
            <a:off x="0" y="203200"/>
            <a:ext cx="90364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zh-TW" b="0" dirty="0">
                <a:solidFill>
                  <a:srgbClr val="000000"/>
                </a:solidFill>
                <a:ea typeface="新細明體" charset="-120"/>
              </a:rPr>
              <a:t> </a:t>
            </a:r>
            <a:r>
              <a:rPr kumimoji="1" lang="en-US" altLang="zh-TW" sz="2400" dirty="0">
                <a:solidFill>
                  <a:srgbClr val="0000FF"/>
                </a:solidFill>
                <a:ea typeface="新細明體" charset="-120"/>
              </a:rPr>
              <a:t>Strategies for varying teaching process and material design</a:t>
            </a:r>
            <a:endParaRPr kumimoji="1" lang="en-US" altLang="zh-TW" sz="2400" u="sng" dirty="0">
              <a:solidFill>
                <a:srgbClr val="0000FF"/>
              </a:solidFill>
              <a:ea typeface="新細明體" charset="-120"/>
            </a:endParaRPr>
          </a:p>
        </p:txBody>
      </p:sp>
      <p:sp>
        <p:nvSpPr>
          <p:cNvPr id="7173" name="流程圖: 程序 11"/>
          <p:cNvSpPr>
            <a:spLocks noChangeArrowheads="1"/>
          </p:cNvSpPr>
          <p:nvPr/>
        </p:nvSpPr>
        <p:spPr bwMode="auto">
          <a:xfrm>
            <a:off x="251520" y="1340768"/>
            <a:ext cx="8784976" cy="4585701"/>
          </a:xfrm>
          <a:prstGeom prst="flowChartProcess">
            <a:avLst/>
          </a:prstGeom>
          <a:noFill/>
          <a:ln w="508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zh-HK" altLang="en-US" sz="1800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11" name="圓角矩形 1"/>
          <p:cNvSpPr>
            <a:spLocks noChangeArrowheads="1"/>
          </p:cNvSpPr>
          <p:nvPr/>
        </p:nvSpPr>
        <p:spPr bwMode="auto">
          <a:xfrm>
            <a:off x="251520" y="764704"/>
            <a:ext cx="8712969" cy="720080"/>
          </a:xfrm>
          <a:prstGeom prst="roundRect">
            <a:avLst>
              <a:gd name="adj" fmla="val 16667"/>
            </a:avLst>
          </a:prstGeom>
          <a:noFill/>
          <a:ln w="1016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zh-HK" altLang="en-US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724128" y="832356"/>
            <a:ext cx="3096344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HK" sz="3200" dirty="0"/>
              <a:t>u</a:t>
            </a:r>
            <a:r>
              <a:rPr lang="en-US" altLang="zh-HK" sz="3200" dirty="0" smtClean="0"/>
              <a:t>nit planning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2" y="2096639"/>
            <a:ext cx="6624736" cy="108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403000"/>
            <a:ext cx="6624736" cy="108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49" y="4264630"/>
            <a:ext cx="6902469" cy="958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175883" y="5095472"/>
            <a:ext cx="864096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HK" i="1" u="sng" dirty="0"/>
              <a:t>References  (‘The Equalizer’):</a:t>
            </a:r>
            <a:endParaRPr lang="zh-TW" altLang="zh-HK" dirty="0"/>
          </a:p>
          <a:p>
            <a:r>
              <a:rPr lang="en-GB" altLang="zh-HK" dirty="0"/>
              <a:t>Massachusetts Elementary School Principals' Association. (</a:t>
            </a:r>
            <a:r>
              <a:rPr lang="en-GB" altLang="zh-HK" dirty="0" err="1"/>
              <a:t>n.d.</a:t>
            </a:r>
            <a:r>
              <a:rPr lang="en-GB" altLang="zh-HK" dirty="0"/>
              <a:t>) </a:t>
            </a:r>
            <a:r>
              <a:rPr lang="en-GB" altLang="zh-HK" sz="1200" dirty="0"/>
              <a:t>Differentiated Instruction (DI) and Understanding by Design (</a:t>
            </a:r>
            <a:r>
              <a:rPr lang="en-GB" altLang="zh-HK" sz="1200" dirty="0" err="1"/>
              <a:t>UbD</a:t>
            </a:r>
            <a:r>
              <a:rPr lang="en-GB" altLang="zh-HK" sz="1200" dirty="0"/>
              <a:t>) - Theory Into Action. </a:t>
            </a:r>
            <a:r>
              <a:rPr lang="en-GB" altLang="zh-HK" sz="1200" i="1" dirty="0"/>
              <a:t>Principles of Curriculum Design</a:t>
            </a:r>
            <a:r>
              <a:rPr lang="en-GB" altLang="zh-HK" sz="1200" dirty="0"/>
              <a:t>. Retrieved from </a:t>
            </a:r>
            <a:r>
              <a:rPr lang="en-GB" altLang="zh-HK" sz="1200" u="sng" dirty="0">
                <a:hlinkClick r:id="rId6"/>
              </a:rPr>
              <a:t>http://webkelley.com/DOE/MESPA/curriculum/html/42equal.htm</a:t>
            </a:r>
            <a:endParaRPr lang="zh-TW" altLang="zh-HK" sz="1200" dirty="0"/>
          </a:p>
          <a:p>
            <a:r>
              <a:rPr lang="en-US" altLang="zh-HK" sz="1200" dirty="0" err="1"/>
              <a:t>Northey</a:t>
            </a:r>
            <a:r>
              <a:rPr lang="en-US" altLang="zh-HK" sz="1200" dirty="0"/>
              <a:t>, S. S. (2013). </a:t>
            </a:r>
            <a:r>
              <a:rPr lang="en-US" altLang="zh-HK" sz="1200" i="1" dirty="0"/>
              <a:t>Handbook on differentiated instruction for middle and high school</a:t>
            </a:r>
            <a:r>
              <a:rPr lang="en-US" altLang="zh-HK" sz="1200" dirty="0"/>
              <a:t>. New York, NY: Routledge.</a:t>
            </a:r>
            <a:endParaRPr lang="zh-TW" altLang="zh-HK" sz="1200" dirty="0"/>
          </a:p>
          <a:p>
            <a:r>
              <a:rPr lang="en-US" altLang="zh-HK" sz="1200" dirty="0"/>
              <a:t>Tomlinson, C. A. (2001). </a:t>
            </a:r>
            <a:r>
              <a:rPr lang="en-US" altLang="zh-HK" sz="1200" i="1" dirty="0"/>
              <a:t>How to differentiate instruction in mixed-ability classrooms</a:t>
            </a:r>
            <a:r>
              <a:rPr lang="en-US" altLang="zh-HK" sz="1200" dirty="0"/>
              <a:t> (2nd ed.). Alexandria, VA: Association for Supervision and Curriculum Development</a:t>
            </a:r>
            <a:r>
              <a:rPr lang="en-US" altLang="zh-HK" dirty="0"/>
              <a:t>.</a:t>
            </a:r>
            <a:endParaRPr lang="zh-TW" altLang="zh-HK" dirty="0"/>
          </a:p>
        </p:txBody>
      </p:sp>
    </p:spTree>
    <p:extLst>
      <p:ext uri="{BB962C8B-B14F-4D97-AF65-F5344CB8AC3E}">
        <p14:creationId xmlns:p14="http://schemas.microsoft.com/office/powerpoint/2010/main" val="336120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smtClean="0">
              <a:ea typeface="新細明體" charset="-120"/>
            </a:endParaRPr>
          </a:p>
        </p:txBody>
      </p:sp>
      <p:grpSp>
        <p:nvGrpSpPr>
          <p:cNvPr id="98" name="Group 97"/>
          <p:cNvGrpSpPr>
            <a:grpSpLocks/>
          </p:cNvGrpSpPr>
          <p:nvPr/>
        </p:nvGrpSpPr>
        <p:grpSpPr bwMode="auto">
          <a:xfrm>
            <a:off x="0" y="0"/>
            <a:ext cx="9338995" cy="3710935"/>
            <a:chOff x="1987769" y="-323602"/>
            <a:chExt cx="4441184" cy="2277621"/>
          </a:xfrm>
        </p:grpSpPr>
        <p:sp>
          <p:nvSpPr>
            <p:cNvPr id="18440" name="Rectangle 11"/>
            <p:cNvSpPr>
              <a:spLocks noChangeArrowheads="1"/>
            </p:cNvSpPr>
            <p:nvPr/>
          </p:nvSpPr>
          <p:spPr bwMode="auto">
            <a:xfrm>
              <a:off x="1987769" y="-323602"/>
              <a:ext cx="2022736" cy="222919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ea typeface="新細明體" charset="-120"/>
              </a:endParaRPr>
            </a:p>
          </p:txBody>
        </p:sp>
        <p:sp>
          <p:nvSpPr>
            <p:cNvPr id="18438" name="Pentagon 3"/>
            <p:cNvSpPr>
              <a:spLocks noChangeArrowheads="1"/>
            </p:cNvSpPr>
            <p:nvPr/>
          </p:nvSpPr>
          <p:spPr bwMode="auto">
            <a:xfrm rot="5400000">
              <a:off x="4087852" y="-387082"/>
              <a:ext cx="2277621" cy="2404581"/>
            </a:xfrm>
            <a:prstGeom prst="homePlate">
              <a:avLst>
                <a:gd name="adj" fmla="val 50000"/>
              </a:avLst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ea typeface="新細明體" charset="-120"/>
              </a:endParaRPr>
            </a:p>
          </p:txBody>
        </p:sp>
        <p:sp>
          <p:nvSpPr>
            <p:cNvPr id="94" name="Rectangle 63"/>
            <p:cNvSpPr>
              <a:spLocks noChangeArrowheads="1"/>
            </p:cNvSpPr>
            <p:nvPr/>
          </p:nvSpPr>
          <p:spPr bwMode="auto">
            <a:xfrm>
              <a:off x="2073077" y="-43965"/>
              <a:ext cx="4254086" cy="1262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zh-TW" sz="3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新細明體" pitchFamily="18" charset="-120"/>
                </a:rPr>
                <a:t>        </a:t>
              </a:r>
              <a:r>
                <a:rPr lang="en-US" altLang="zh-TW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新細明體" pitchFamily="18" charset="-120"/>
                </a:rPr>
                <a:t>Outcome                  Input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zh-TW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新細明體" pitchFamily="18" charset="-120"/>
                </a:rPr>
                <a:t>      of reading              for writing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zh-TW" sz="3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新細明體" pitchFamily="18" charset="-120"/>
                </a:rPr>
                <a:t> </a:t>
              </a:r>
              <a:endParaRPr lang="zh-HK" alt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</p:grpSp>
      <p:sp>
        <p:nvSpPr>
          <p:cNvPr id="99" name="Explosion 1 14"/>
          <p:cNvSpPr>
            <a:spLocks noChangeArrowheads="1"/>
          </p:cNvSpPr>
          <p:nvPr/>
        </p:nvSpPr>
        <p:spPr bwMode="auto">
          <a:xfrm>
            <a:off x="34925" y="1570038"/>
            <a:ext cx="10148888" cy="5830887"/>
          </a:xfrm>
          <a:prstGeom prst="irregularSeal1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en-US" altLang="zh-TW" sz="3800" dirty="0" smtClean="0">
                <a:ea typeface="新細明體" charset="-120"/>
              </a:rPr>
              <a:t>1. Break </a:t>
            </a:r>
            <a:r>
              <a:rPr lang="en-US" altLang="zh-TW" sz="3800" dirty="0">
                <a:ea typeface="新細明體" charset="-120"/>
              </a:rPr>
              <a:t>up the </a:t>
            </a:r>
          </a:p>
          <a:p>
            <a:pPr algn="ctr" eaLnBrk="1" hangingPunct="1"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en-US" altLang="zh-TW" sz="3800" dirty="0">
                <a:ea typeface="新細明體" charset="-120"/>
              </a:rPr>
              <a:t>learning goal into small manageable targets to</a:t>
            </a:r>
          </a:p>
          <a:p>
            <a:pPr algn="ctr" eaLnBrk="1" hangingPunct="1"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en-US" altLang="zh-TW" sz="3800" dirty="0">
                <a:ea typeface="新細明體" charset="-120"/>
              </a:rPr>
              <a:t>set less proficient </a:t>
            </a:r>
            <a:r>
              <a:rPr lang="en-US" altLang="zh-TW" sz="3800" dirty="0" err="1">
                <a:ea typeface="新細明體" charset="-120"/>
              </a:rPr>
              <a:t>Ss</a:t>
            </a:r>
            <a:endParaRPr lang="en-US" altLang="zh-TW" sz="3800" dirty="0">
              <a:ea typeface="新細明體" charset="-120"/>
            </a:endParaRPr>
          </a:p>
          <a:p>
            <a:pPr algn="ctr" eaLnBrk="1" hangingPunct="1"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en-US" altLang="zh-TW" sz="3800" dirty="0">
                <a:ea typeface="新細明體" charset="-120"/>
              </a:rPr>
              <a:t>up to succeed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en-US" sz="3800" dirty="0">
              <a:solidFill>
                <a:srgbClr val="6600CC"/>
              </a:solidFill>
              <a:ea typeface="新細明體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3600" b="0" dirty="0">
              <a:solidFill>
                <a:srgbClr val="FFCCFF"/>
              </a:solidFill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1812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84A7B-13B7-405A-8C75-28B5F15419F3}" type="slidenum">
              <a:rPr lang="zh-TW" altLang="es-ES" smtClean="0"/>
              <a:pPr>
                <a:defRPr/>
              </a:pPr>
              <a:t>7</a:t>
            </a:fld>
            <a:endParaRPr lang="es-ES" altLang="zh-TW"/>
          </a:p>
        </p:txBody>
      </p:sp>
      <p:pic>
        <p:nvPicPr>
          <p:cNvPr id="5" name="圖片 4"/>
          <p:cNvPicPr/>
          <p:nvPr/>
        </p:nvPicPr>
        <p:blipFill rotWithShape="1">
          <a:blip r:embed="rId2"/>
          <a:srcRect l="20964" t="23373" r="21928" b="12772"/>
          <a:stretch/>
        </p:blipFill>
        <p:spPr bwMode="auto">
          <a:xfrm>
            <a:off x="611560" y="188640"/>
            <a:ext cx="7992888" cy="6480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8534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9DAD9-173F-4060-B1A5-CA4D77824A52}" type="slidenum">
              <a:rPr lang="zh-TW" altLang="es-E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323528" y="1124744"/>
            <a:ext cx="8712968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lnSpc>
                <a:spcPct val="200000"/>
              </a:lnSpc>
              <a:defRPr/>
            </a:pPr>
            <a:r>
              <a:rPr lang="en-US" altLang="zh-TW" sz="2500" dirty="0" smtClean="0">
                <a:solidFill>
                  <a:srgbClr val="000000"/>
                </a:solidFill>
                <a:ea typeface="新細明體" charset="-120"/>
              </a:rPr>
              <a:t>   Scaffolding</a:t>
            </a:r>
            <a:endParaRPr lang="en-US" altLang="zh-TW" sz="2500" dirty="0">
              <a:solidFill>
                <a:srgbClr val="000000"/>
              </a:solidFill>
              <a:ea typeface="新細明體" charset="-120"/>
            </a:endParaRPr>
          </a:p>
          <a:p>
            <a:pPr algn="l">
              <a:lnSpc>
                <a:spcPct val="200000"/>
              </a:lnSpc>
              <a:defRPr/>
            </a:pPr>
            <a:r>
              <a:rPr lang="en-US" altLang="zh-TW" sz="2500" dirty="0" smtClean="0">
                <a:solidFill>
                  <a:srgbClr val="000000"/>
                </a:solidFill>
                <a:ea typeface="新細明體" charset="-120"/>
              </a:rPr>
              <a:t>   Active learning (</a:t>
            </a:r>
            <a:r>
              <a:rPr lang="en-US" altLang="zh-TW" sz="2500" dirty="0" err="1" smtClean="0">
                <a:solidFill>
                  <a:srgbClr val="000000"/>
                </a:solidFill>
                <a:ea typeface="新細明體" charset="-120"/>
              </a:rPr>
              <a:t>colour</a:t>
            </a:r>
            <a:r>
              <a:rPr lang="en-US" altLang="zh-TW" sz="2500" dirty="0" smtClean="0">
                <a:solidFill>
                  <a:srgbClr val="000000"/>
                </a:solidFill>
                <a:ea typeface="新細明體" charset="-120"/>
              </a:rPr>
              <a:t> coding, </a:t>
            </a:r>
          </a:p>
          <a:p>
            <a:pPr algn="l">
              <a:lnSpc>
                <a:spcPct val="200000"/>
              </a:lnSpc>
              <a:defRPr/>
            </a:pPr>
            <a:r>
              <a:rPr lang="en-US" altLang="zh-TW" sz="2500" dirty="0" smtClean="0">
                <a:solidFill>
                  <a:srgbClr val="000000"/>
                </a:solidFill>
                <a:ea typeface="新細明體" charset="-120"/>
              </a:rPr>
              <a:t>     multiple intelligence- interpersonal)</a:t>
            </a:r>
          </a:p>
          <a:p>
            <a:pPr algn="l">
              <a:lnSpc>
                <a:spcPct val="200000"/>
              </a:lnSpc>
              <a:defRPr/>
            </a:pPr>
            <a:r>
              <a:rPr lang="en-US" altLang="zh-TW" sz="2500" dirty="0" smtClean="0">
                <a:solidFill>
                  <a:srgbClr val="000000"/>
                </a:solidFill>
                <a:ea typeface="新細明體" charset="-120"/>
              </a:rPr>
              <a:t> </a:t>
            </a:r>
            <a:r>
              <a:rPr lang="en-US" altLang="zh-TW" sz="2500" dirty="0" smtClean="0">
                <a:solidFill>
                  <a:srgbClr val="FF0066"/>
                </a:solidFill>
                <a:ea typeface="新細明體" charset="-120"/>
              </a:rPr>
              <a:t> </a:t>
            </a:r>
            <a:endParaRPr lang="en-US" altLang="zh-TW" sz="2500" dirty="0">
              <a:solidFill>
                <a:srgbClr val="FF0066"/>
              </a:solidFill>
              <a:ea typeface="新細明體" charset="-120"/>
            </a:endParaRPr>
          </a:p>
          <a:p>
            <a:pPr algn="l">
              <a:lnSpc>
                <a:spcPct val="200000"/>
              </a:lnSpc>
              <a:defRPr/>
            </a:pPr>
            <a:r>
              <a:rPr lang="en-US" altLang="zh-TW" sz="2500" dirty="0" smtClean="0">
                <a:solidFill>
                  <a:srgbClr val="000000"/>
                </a:solidFill>
                <a:ea typeface="新細明體" charset="-120"/>
              </a:rPr>
              <a:t> Use flexible grouping</a:t>
            </a:r>
          </a:p>
          <a:p>
            <a:pPr algn="l">
              <a:lnSpc>
                <a:spcPct val="200000"/>
              </a:lnSpc>
              <a:defRPr/>
            </a:pPr>
            <a:r>
              <a:rPr lang="en-US" altLang="zh-TW" sz="2500" dirty="0" smtClean="0">
                <a:solidFill>
                  <a:srgbClr val="000000"/>
                </a:solidFill>
                <a:ea typeface="新細明體" charset="-120"/>
              </a:rPr>
              <a:t>     </a:t>
            </a:r>
          </a:p>
          <a:p>
            <a:pPr algn="l">
              <a:lnSpc>
                <a:spcPct val="200000"/>
              </a:lnSpc>
              <a:defRPr/>
            </a:pPr>
            <a:r>
              <a:rPr lang="en-US" altLang="zh-TW" sz="2500" dirty="0" smtClean="0">
                <a:solidFill>
                  <a:srgbClr val="000000"/>
                </a:solidFill>
                <a:ea typeface="新細明體" charset="-120"/>
              </a:rPr>
              <a:t>    </a:t>
            </a:r>
          </a:p>
        </p:txBody>
      </p:sp>
      <p:sp>
        <p:nvSpPr>
          <p:cNvPr id="7172" name="Rectangle 55"/>
          <p:cNvSpPr>
            <a:spLocks noChangeArrowheads="1"/>
          </p:cNvSpPr>
          <p:nvPr/>
        </p:nvSpPr>
        <p:spPr bwMode="auto">
          <a:xfrm>
            <a:off x="323850" y="203200"/>
            <a:ext cx="84391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zh-TW" b="0">
                <a:solidFill>
                  <a:srgbClr val="000000"/>
                </a:solidFill>
                <a:ea typeface="新細明體" charset="-120"/>
              </a:rPr>
              <a:t> </a:t>
            </a:r>
            <a:r>
              <a:rPr kumimoji="1" lang="en-US" altLang="zh-TW" b="0">
                <a:solidFill>
                  <a:srgbClr val="0000FF"/>
                </a:solidFill>
                <a:ea typeface="新細明體" charset="-120"/>
              </a:rPr>
              <a:t>Strategies for varying teaching process and material design</a:t>
            </a:r>
            <a:endParaRPr kumimoji="1" lang="en-US" altLang="zh-TW" sz="4400" u="sng">
              <a:solidFill>
                <a:srgbClr val="0000FF"/>
              </a:solidFill>
              <a:ea typeface="新細明體" charset="-120"/>
            </a:endParaRPr>
          </a:p>
        </p:txBody>
      </p:sp>
      <p:sp>
        <p:nvSpPr>
          <p:cNvPr id="7173" name="流程圖: 程序 11"/>
          <p:cNvSpPr>
            <a:spLocks noChangeArrowheads="1"/>
          </p:cNvSpPr>
          <p:nvPr/>
        </p:nvSpPr>
        <p:spPr bwMode="auto">
          <a:xfrm>
            <a:off x="251520" y="1340768"/>
            <a:ext cx="8784976" cy="5400600"/>
          </a:xfrm>
          <a:prstGeom prst="flowChartProcess">
            <a:avLst/>
          </a:prstGeom>
          <a:noFill/>
          <a:ln w="508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zh-HK" altLang="en-US" sz="1800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372200" y="2132856"/>
            <a:ext cx="2375592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HK" sz="3200" dirty="0">
                <a:solidFill>
                  <a:srgbClr val="FF0000"/>
                </a:solidFill>
              </a:rPr>
              <a:t>m</a:t>
            </a:r>
            <a:r>
              <a:rPr lang="en-US" altLang="zh-HK" sz="3200" dirty="0" smtClean="0">
                <a:solidFill>
                  <a:srgbClr val="FF0000"/>
                </a:solidFill>
              </a:rPr>
              <a:t>aterial design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56566"/>
            <a:ext cx="6624736" cy="108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69160"/>
            <a:ext cx="6624736" cy="108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35" y="5854461"/>
            <a:ext cx="6902469" cy="958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圓角矩形 1"/>
          <p:cNvSpPr>
            <a:spLocks noChangeArrowheads="1"/>
          </p:cNvSpPr>
          <p:nvPr/>
        </p:nvSpPr>
        <p:spPr bwMode="auto">
          <a:xfrm>
            <a:off x="151021" y="2025790"/>
            <a:ext cx="8712969" cy="2339314"/>
          </a:xfrm>
          <a:prstGeom prst="roundRect">
            <a:avLst>
              <a:gd name="adj" fmla="val 16667"/>
            </a:avLst>
          </a:prstGeom>
          <a:noFill/>
          <a:ln w="1016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zh-HK" altLang="en-US">
              <a:solidFill>
                <a:srgbClr val="000000"/>
              </a:solidFill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6630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515687" y="4802188"/>
            <a:ext cx="7975600" cy="1681162"/>
          </a:xfrm>
          <a:prstGeom prst="cube">
            <a:avLst>
              <a:gd name="adj" fmla="val 1588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ts val="2800"/>
              </a:lnSpc>
              <a:spcBef>
                <a:spcPct val="0"/>
              </a:spcBef>
              <a:buFontTx/>
              <a:buNone/>
            </a:pPr>
            <a:endParaRPr kumimoji="1" lang="en-US" altLang="zh-TW" sz="2800" dirty="0">
              <a:solidFill>
                <a:srgbClr val="0000FF"/>
              </a:solidFill>
              <a:latin typeface="Arial Narrow" pitchFamily="34" charset="0"/>
              <a:ea typeface="Arial Unicode MS" pitchFamily="34" charset="-120"/>
              <a:cs typeface="Arial Unicode MS" pitchFamily="34" charset="-120"/>
            </a:endParaRPr>
          </a:p>
          <a:p>
            <a:pPr eaLnBrk="1" hangingPunct="1">
              <a:lnSpc>
                <a:spcPts val="2800"/>
              </a:lnSpc>
              <a:spcBef>
                <a:spcPct val="0"/>
              </a:spcBef>
              <a:buFontTx/>
              <a:buNone/>
            </a:pPr>
            <a:endParaRPr kumimoji="1" lang="en-US" altLang="zh-TW" sz="2800" dirty="0">
              <a:solidFill>
                <a:srgbClr val="FFCCFF"/>
              </a:solidFill>
              <a:latin typeface="Arial Narrow" pitchFamily="34" charset="0"/>
              <a:ea typeface="Arial Unicode MS" pitchFamily="34" charset="-120"/>
              <a:cs typeface="Arial Unicode MS" pitchFamily="34" charset="-120"/>
            </a:endParaRPr>
          </a:p>
          <a:p>
            <a:pPr eaLnBrk="1" hangingPunct="1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kumimoji="1" lang="en-US" altLang="zh-TW" sz="2400" dirty="0">
                <a:latin typeface="Arial Narrow" pitchFamily="34" charset="0"/>
                <a:ea typeface="Arial Unicode MS" pitchFamily="34" charset="-120"/>
                <a:cs typeface="Arial Unicode MS" pitchFamily="34" charset="-120"/>
              </a:rPr>
              <a:t>Build the foundation </a:t>
            </a:r>
            <a:r>
              <a:rPr kumimoji="1" lang="en-US" altLang="zh-TW" sz="2400" dirty="0" smtClean="0">
                <a:latin typeface="Arial Narrow" pitchFamily="34" charset="0"/>
                <a:ea typeface="Arial Unicode MS" pitchFamily="34" charset="-120"/>
                <a:cs typeface="Arial Unicode MS" pitchFamily="34" charset="-120"/>
              </a:rPr>
              <a:t>skills(e.g. simple sentence structure)</a:t>
            </a:r>
            <a:endParaRPr kumimoji="1" lang="en-US" altLang="zh-TW" sz="2400" dirty="0">
              <a:ea typeface="新細明體" charset="-120"/>
            </a:endParaRPr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515687" y="3255963"/>
            <a:ext cx="7975600" cy="2476500"/>
          </a:xfrm>
          <a:prstGeom prst="cube">
            <a:avLst>
              <a:gd name="adj" fmla="val 1170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TW" sz="2800" b="0" dirty="0">
                <a:latin typeface="Arial Narrow" pitchFamily="34" charset="0"/>
                <a:ea typeface="Arial Unicode MS" pitchFamily="34" charset="-120"/>
                <a:cs typeface="Arial Unicode MS" pitchFamily="34" charset="-120"/>
              </a:rPr>
              <a:t>Graphic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TW" sz="2800" b="0" dirty="0" err="1">
                <a:latin typeface="Arial Narrow" pitchFamily="34" charset="0"/>
                <a:ea typeface="Arial Unicode MS" pitchFamily="34" charset="-120"/>
                <a:cs typeface="Arial Unicode MS" pitchFamily="34" charset="-120"/>
              </a:rPr>
              <a:t>organiser</a:t>
            </a:r>
            <a:r>
              <a:rPr kumimoji="1" lang="en-US" altLang="zh-TW" sz="2800" b="0" dirty="0">
                <a:latin typeface="Arial Narrow" pitchFamily="34" charset="0"/>
                <a:ea typeface="Arial Unicode MS" pitchFamily="34" charset="-120"/>
                <a:cs typeface="Arial Unicode MS" pitchFamily="34" charset="-120"/>
              </a:rPr>
              <a:t> </a:t>
            </a:r>
          </a:p>
        </p:txBody>
      </p:sp>
      <p:sp>
        <p:nvSpPr>
          <p:cNvPr id="11268" name="AutoShape 2"/>
          <p:cNvSpPr>
            <a:spLocks noChangeArrowheads="1"/>
          </p:cNvSpPr>
          <p:nvPr/>
        </p:nvSpPr>
        <p:spPr bwMode="auto">
          <a:xfrm>
            <a:off x="539750" y="1356311"/>
            <a:ext cx="7977188" cy="2184400"/>
          </a:xfrm>
          <a:prstGeom prst="cube">
            <a:avLst>
              <a:gd name="adj" fmla="val 1535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kumimoji="1" lang="en-US" altLang="zh-TW" sz="2800" b="0" dirty="0" smtClean="0">
                <a:latin typeface="Arial Narrow" pitchFamily="34" charset="0"/>
                <a:ea typeface="Arial Unicode MS" pitchFamily="34" charset="-120"/>
                <a:cs typeface="Arial Unicode MS" pitchFamily="34" charset="-120"/>
              </a:rPr>
              <a:t>                         Discussing the reading </a:t>
            </a:r>
            <a:r>
              <a:rPr kumimoji="1" lang="en-US" altLang="zh-TW" sz="2800" b="0" dirty="0">
                <a:latin typeface="Arial Narrow" pitchFamily="34" charset="0"/>
                <a:ea typeface="Arial Unicode MS" pitchFamily="34" charset="-120"/>
                <a:cs typeface="Arial Unicode MS" pitchFamily="34" charset="-120"/>
              </a:rPr>
              <a:t>text </a:t>
            </a:r>
            <a:r>
              <a:rPr kumimoji="1" lang="en-US" altLang="zh-TW" sz="2800" b="0" dirty="0" smtClean="0">
                <a:latin typeface="Arial Narrow" pitchFamily="34" charset="0"/>
                <a:ea typeface="Arial Unicode MS" pitchFamily="34" charset="-120"/>
                <a:cs typeface="Arial Unicode MS" pitchFamily="34" charset="-120"/>
              </a:rPr>
              <a:t>&amp; </a:t>
            </a:r>
          </a:p>
          <a:p>
            <a:pPr eaLnBrk="1" hangingPunct="1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kumimoji="1" lang="en-US" altLang="zh-TW" sz="2800" b="0" dirty="0" smtClean="0">
                <a:latin typeface="Arial Narrow" pitchFamily="34" charset="0"/>
                <a:ea typeface="Arial Unicode MS" pitchFamily="34" charset="-120"/>
                <a:cs typeface="Arial Unicode MS" pitchFamily="34" charset="-120"/>
              </a:rPr>
              <a:t>          Conducting brainstorming activity by students</a:t>
            </a:r>
            <a:endParaRPr kumimoji="1" lang="en-US" altLang="zh-TW" sz="2800" b="0" dirty="0">
              <a:ea typeface="新細明體" charset="-120"/>
            </a:endParaRPr>
          </a:p>
        </p:txBody>
      </p:sp>
      <p:sp>
        <p:nvSpPr>
          <p:cNvPr id="11269" name="AutoShape 4"/>
          <p:cNvSpPr>
            <a:spLocks noChangeArrowheads="1"/>
          </p:cNvSpPr>
          <p:nvPr/>
        </p:nvSpPr>
        <p:spPr bwMode="auto">
          <a:xfrm>
            <a:off x="539750" y="990600"/>
            <a:ext cx="7975600" cy="854075"/>
          </a:xfrm>
          <a:prstGeom prst="cube">
            <a:avLst>
              <a:gd name="adj" fmla="val 37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zh-TW" sz="2800" b="0" dirty="0" smtClean="0">
                <a:latin typeface="Arial Narrow" pitchFamily="34" charset="0"/>
                <a:ea typeface="Arial Unicode MS" pitchFamily="34" charset="-120"/>
                <a:cs typeface="Arial Unicode MS" pitchFamily="34" charset="-120"/>
              </a:rPr>
              <a:t>Modelling done by teacher</a:t>
            </a:r>
            <a:endParaRPr kumimoji="1" lang="en-US" altLang="zh-TW" sz="2800" b="0" dirty="0">
              <a:latin typeface="Arial Narrow" pitchFamily="34" charset="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1270" name="TextBox 35"/>
          <p:cNvSpPr txBox="1">
            <a:spLocks noChangeArrowheads="1"/>
          </p:cNvSpPr>
          <p:nvPr/>
        </p:nvSpPr>
        <p:spPr bwMode="auto">
          <a:xfrm>
            <a:off x="931863" y="6329363"/>
            <a:ext cx="712628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zh-HK" sz="3800" dirty="0">
                <a:solidFill>
                  <a:srgbClr val="000000"/>
                </a:solidFill>
                <a:latin typeface="Britannic Bold" pitchFamily="34" charset="0"/>
                <a:ea typeface="新細明體" charset="-120"/>
              </a:rPr>
              <a:t>Writing Scaffolds</a:t>
            </a:r>
            <a:endParaRPr kumimoji="1" lang="zh-HK" altLang="en-US" sz="3800" dirty="0">
              <a:solidFill>
                <a:srgbClr val="000000"/>
              </a:solidFill>
              <a:latin typeface="Britannic Bold" pitchFamily="34" charset="0"/>
              <a:ea typeface="新細明體" charset="-120"/>
            </a:endParaRPr>
          </a:p>
        </p:txBody>
      </p:sp>
      <p:sp>
        <p:nvSpPr>
          <p:cNvPr id="11272" name="TextBox 2"/>
          <p:cNvSpPr txBox="1">
            <a:spLocks noChangeArrowheads="1"/>
          </p:cNvSpPr>
          <p:nvPr/>
        </p:nvSpPr>
        <p:spPr bwMode="auto">
          <a:xfrm>
            <a:off x="8074360" y="2908300"/>
            <a:ext cx="7080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zh-HK" sz="3400" dirty="0" smtClean="0">
                <a:solidFill>
                  <a:srgbClr val="000000"/>
                </a:solidFill>
                <a:latin typeface="Britannic Bold" pitchFamily="34" charset="0"/>
                <a:ea typeface="新細明體" charset="-120"/>
              </a:rPr>
              <a:t>Ideas</a:t>
            </a:r>
            <a:endParaRPr kumimoji="1" lang="zh-HK" altLang="en-US" sz="3400" dirty="0">
              <a:solidFill>
                <a:srgbClr val="000000"/>
              </a:solidFill>
              <a:latin typeface="Britannic Bold" pitchFamily="34" charset="0"/>
              <a:ea typeface="新細明體" charset="-120"/>
            </a:endParaRPr>
          </a:p>
        </p:txBody>
      </p:sp>
      <p:sp>
        <p:nvSpPr>
          <p:cNvPr id="11273" name="Rectangle 3"/>
          <p:cNvSpPr>
            <a:spLocks noChangeArrowheads="1"/>
          </p:cNvSpPr>
          <p:nvPr/>
        </p:nvSpPr>
        <p:spPr bwMode="auto">
          <a:xfrm>
            <a:off x="936625" y="-101600"/>
            <a:ext cx="793115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TW" sz="2800" i="1" u="sng" dirty="0" smtClean="0">
                <a:solidFill>
                  <a:srgbClr val="000000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rPr>
              <a:t>Party </a:t>
            </a:r>
            <a:r>
              <a:rPr kumimoji="1" lang="en-US" altLang="zh-TW" sz="2800" i="1" u="sng" dirty="0">
                <a:solidFill>
                  <a:srgbClr val="000000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rPr>
              <a:t>Preparation Work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kumimoji="1" lang="en-US" altLang="zh-TW" sz="2000" b="0" dirty="0">
                <a:solidFill>
                  <a:srgbClr val="000000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rPr>
              <a:t> Think from different perspectives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kumimoji="1" lang="en-US" altLang="zh-TW" sz="2000" b="0" dirty="0">
                <a:solidFill>
                  <a:srgbClr val="000000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rPr>
              <a:t> Produce the related vocabulary</a:t>
            </a:r>
          </a:p>
        </p:txBody>
      </p:sp>
      <p:sp>
        <p:nvSpPr>
          <p:cNvPr id="11277" name="Rectangle 1"/>
          <p:cNvSpPr>
            <a:spLocks noChangeArrowheads="1"/>
          </p:cNvSpPr>
          <p:nvPr/>
        </p:nvSpPr>
        <p:spPr bwMode="auto">
          <a:xfrm>
            <a:off x="4265613" y="333375"/>
            <a:ext cx="4527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Char char="-"/>
            </a:pPr>
            <a:r>
              <a:rPr kumimoji="1" lang="en-US" altLang="zh-TW" sz="2000" b="0">
                <a:solidFill>
                  <a:srgbClr val="000000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rPr>
              <a:t>  Use ‘need to’&amp; ‘have/has to’ to show needs</a:t>
            </a:r>
            <a:endParaRPr lang="zh-HK" altLang="en-US" sz="2000" b="0">
              <a:solidFill>
                <a:srgbClr val="000000"/>
              </a:solidFill>
              <a:ea typeface="新細明體" charset="-120"/>
            </a:endParaRPr>
          </a:p>
        </p:txBody>
      </p:sp>
      <p:pic>
        <p:nvPicPr>
          <p:cNvPr id="16" name="圖片 15"/>
          <p:cNvPicPr/>
          <p:nvPr/>
        </p:nvPicPr>
        <p:blipFill rotWithShape="1">
          <a:blip r:embed="rId3"/>
          <a:srcRect l="24396" t="39785" r="24597" b="39785"/>
          <a:stretch/>
        </p:blipFill>
        <p:spPr bwMode="auto">
          <a:xfrm>
            <a:off x="2049620" y="3789040"/>
            <a:ext cx="5186675" cy="17817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5886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zh-HK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zh-HK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zh-HK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zh-HK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zh-HK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zh-HK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zh-HK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zh-HK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zh-HK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zh-HK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zh-HK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zh-HK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zh-HK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zh-HK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zh-HK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zh-HK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zh-HK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zh-HK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Colour Pencils</Template>
  <TotalTime>14381</TotalTime>
  <Words>694</Words>
  <Application>Microsoft Office PowerPoint</Application>
  <PresentationFormat>On-screen Show (4:3)</PresentationFormat>
  <Paragraphs>159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Diseño predeterminado</vt:lpstr>
      <vt:lpstr>1_Diseño predeterminado</vt:lpstr>
      <vt:lpstr>2_Diseño predeterminado</vt:lpstr>
      <vt:lpstr>3_Diseño predeterminado</vt:lpstr>
      <vt:lpstr>4_Diseño predeterminado</vt:lpstr>
      <vt:lpstr>5_Diseño predeterminado</vt:lpstr>
      <vt:lpstr>6_Diseño predeterminado</vt:lpstr>
      <vt:lpstr>7_Diseño predeterminado</vt:lpstr>
      <vt:lpstr>8_Diseño predeterminado</vt:lpstr>
      <vt:lpstr>Catering for learner diversity in reading &amp; writing lessons  in everyday teaching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EDB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cheungpoyan</dc:creator>
  <cp:lastModifiedBy>YIP, Wai-man Florence</cp:lastModifiedBy>
  <cp:revision>1639</cp:revision>
  <cp:lastPrinted>2014-03-13T01:51:51Z</cp:lastPrinted>
  <dcterms:created xsi:type="dcterms:W3CDTF">2013-01-16T08:29:49Z</dcterms:created>
  <dcterms:modified xsi:type="dcterms:W3CDTF">2015-08-04T08:21:14Z</dcterms:modified>
</cp:coreProperties>
</file>