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58" r:id="rId3"/>
  </p:sldIdLst>
  <p:sldSz cx="9144000" cy="6858000" type="screen4x3"/>
  <p:notesSz cx="6797675" cy="987425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E4C6F-159F-4AFA-A6BB-A8C8985E62F7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2C7CB-515E-496F-929A-C648A645C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2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BFDC-845C-48C7-B8E2-2DA3A8B831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9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4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9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5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32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7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28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4D82-5613-4426-85E8-BB47E7314AB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8864-05E6-43FF-B5F8-C678AA36B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" y="0"/>
            <a:ext cx="91259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19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1854"/>
              </p:ext>
            </p:extLst>
          </p:nvPr>
        </p:nvGraphicFramePr>
        <p:xfrm>
          <a:off x="107504" y="0"/>
          <a:ext cx="8928992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550"/>
                <a:gridCol w="4736442"/>
              </a:tblGrid>
              <a:tr h="3568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0" lang="en-GB" altLang="zh-HK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 realistic expectations  </a:t>
                      </a: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of all students and provide adequate time and support. </a:t>
                      </a:r>
                    </a:p>
                    <a:p>
                      <a:endParaRPr lang="en-GB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2. Aim at helping all your students </a:t>
                      </a:r>
                      <a:r>
                        <a:rPr kumimoji="0" lang="en-GB" altLang="zh-HK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move on </a:t>
                      </a:r>
                      <a:r>
                        <a:rPr lang="en-GB" altLang="zh-HK" sz="2400" b="1" dirty="0" smtClean="0">
                          <a:solidFill>
                            <a:srgbClr val="FF0000"/>
                          </a:solidFill>
                        </a:rPr>
                        <a:t>the continuum of progress</a:t>
                      </a: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, advancing from the current stage to the next stage </a:t>
                      </a:r>
                      <a:r>
                        <a:rPr lang="en-GB" altLang="zh-HK" sz="2400" b="0" smtClean="0">
                          <a:solidFill>
                            <a:schemeClr val="tx1"/>
                          </a:solidFill>
                        </a:rPr>
                        <a:t>of language </a:t>
                      </a: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development.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H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7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H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HK" sz="2400" dirty="0" smtClean="0">
                          <a:solidFill>
                            <a:schemeClr val="tx1"/>
                          </a:solidFill>
                        </a:rPr>
                        <a:t>3. Give each student, notwithstanding their proficiency levels, </a:t>
                      </a:r>
                      <a:r>
                        <a:rPr lang="en-GB" altLang="zh-HK" sz="2400" b="1" dirty="0" smtClean="0">
                          <a:solidFill>
                            <a:srgbClr val="FF0000"/>
                          </a:solidFill>
                        </a:rPr>
                        <a:t>the opportunity to reach their full potential</a:t>
                      </a:r>
                      <a:r>
                        <a:rPr lang="en-GB" altLang="zh-HK" sz="24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altLang="zh-HK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altLang="zh-HK" sz="2400" dirty="0" smtClean="0">
                          <a:solidFill>
                            <a:schemeClr val="tx1"/>
                          </a:solidFill>
                        </a:rPr>
                        <a:t>4. Teachers should increase their repertoire of strategies to broaden students’ interests and stretch their learning styles so that they will become more </a:t>
                      </a:r>
                      <a:r>
                        <a:rPr lang="en-GB" altLang="zh-HK" sz="2400" b="1" dirty="0" smtClean="0">
                          <a:solidFill>
                            <a:srgbClr val="FF0000"/>
                          </a:solidFill>
                        </a:rPr>
                        <a:t>flexible and versatile learners</a:t>
                      </a:r>
                      <a:r>
                        <a:rPr lang="en-GB" altLang="zh-HK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爆炸 1 4"/>
          <p:cNvSpPr/>
          <p:nvPr/>
        </p:nvSpPr>
        <p:spPr>
          <a:xfrm rot="21338673">
            <a:off x="1471299" y="1848239"/>
            <a:ext cx="3168352" cy="2130371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Key messages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如螢幕大小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CHU, Wai-ling Cecilia</dc:creator>
  <cp:lastModifiedBy>CHU, Wai-ling Cecilia</cp:lastModifiedBy>
  <cp:revision>6</cp:revision>
  <cp:lastPrinted>2015-02-16T03:48:18Z</cp:lastPrinted>
  <dcterms:created xsi:type="dcterms:W3CDTF">2014-12-12T06:54:11Z</dcterms:created>
  <dcterms:modified xsi:type="dcterms:W3CDTF">2015-05-12T06:05:41Z</dcterms:modified>
</cp:coreProperties>
</file>