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6" r:id="rId3"/>
    <p:sldId id="285" r:id="rId4"/>
    <p:sldId id="287" r:id="rId5"/>
    <p:sldId id="278" r:id="rId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438"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直線接點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29" name="標題 28"/>
          <p:cNvSpPr>
            <a:spLocks noGrp="1"/>
          </p:cNvSpPr>
          <p:nvPr>
            <p:ph type="ctrTitle"/>
          </p:nvPr>
        </p:nvSpPr>
        <p:spPr>
          <a:xfrm>
            <a:off x="381000" y="4853411"/>
            <a:ext cx="8458200" cy="1222375"/>
          </a:xfrm>
        </p:spPr>
        <p:txBody>
          <a:bodyPr anchor="t"/>
          <a:lstStyle/>
          <a:p>
            <a:r>
              <a:rPr lang="zh-TW" altLang="en-US" smtClean="0"/>
              <a:t>按一下以編輯母片標題樣式</a:t>
            </a:r>
            <a:endParaRPr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5" name="日期版面配置區 15"/>
          <p:cNvSpPr>
            <a:spLocks noGrp="1"/>
          </p:cNvSpPr>
          <p:nvPr>
            <p:ph type="dt" sz="half" idx="10"/>
          </p:nvPr>
        </p:nvSpPr>
        <p:spPr/>
        <p:txBody>
          <a:bodyPr/>
          <a:lstStyle>
            <a:lvl1pPr>
              <a:defRPr/>
            </a:lvl1pPr>
          </a:lstStyle>
          <a:p>
            <a:pPr>
              <a:defRPr/>
            </a:pPr>
            <a:fld id="{4946FFDA-7596-472F-BCF5-5C8EC64D9DFC}" type="datetimeFigureOut">
              <a:rPr lang="zh-TW" altLang="en-US"/>
              <a:pPr>
                <a:defRPr/>
              </a:pPr>
              <a:t>2014/2/1</a:t>
            </a:fld>
            <a:endParaRPr lang="zh-TW" altLang="en-US"/>
          </a:p>
        </p:txBody>
      </p:sp>
      <p:sp>
        <p:nvSpPr>
          <p:cNvPr id="6" name="頁尾版面配置區 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4"/>
          <p:cNvSpPr>
            <a:spLocks noGrp="1"/>
          </p:cNvSpPr>
          <p:nvPr>
            <p:ph type="sldNum" sz="quarter" idx="12"/>
          </p:nvPr>
        </p:nvSpPr>
        <p:spPr>
          <a:xfrm>
            <a:off x="8229600" y="6473825"/>
            <a:ext cx="758825" cy="247650"/>
          </a:xfrm>
        </p:spPr>
        <p:txBody>
          <a:bodyPr/>
          <a:lstStyle>
            <a:lvl1pPr>
              <a:defRPr/>
            </a:lvl1pPr>
          </a:lstStyle>
          <a:p>
            <a:pPr>
              <a:defRPr/>
            </a:pPr>
            <a:fld id="{D6B42725-34BA-4227-9D62-A3DEC5C65D79}"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0"/>
          <p:cNvSpPr>
            <a:spLocks noGrp="1"/>
          </p:cNvSpPr>
          <p:nvPr>
            <p:ph type="dt" sz="half" idx="10"/>
          </p:nvPr>
        </p:nvSpPr>
        <p:spPr/>
        <p:txBody>
          <a:bodyPr/>
          <a:lstStyle>
            <a:lvl1pPr>
              <a:defRPr/>
            </a:lvl1pPr>
          </a:lstStyle>
          <a:p>
            <a:pPr>
              <a:defRPr/>
            </a:pPr>
            <a:fld id="{26A2D566-D3B0-4FB5-804E-CFD137E02AC2}" type="datetimeFigureOut">
              <a:rPr lang="zh-TW" altLang="en-US"/>
              <a:pPr>
                <a:defRPr/>
              </a:pPr>
              <a:t>2014/2/1</a:t>
            </a:fld>
            <a:endParaRPr lang="zh-TW" altLang="en-US"/>
          </a:p>
        </p:txBody>
      </p:sp>
      <p:sp>
        <p:nvSpPr>
          <p:cNvPr id="5" name="頁尾版面配置區 27"/>
          <p:cNvSpPr>
            <a:spLocks noGrp="1"/>
          </p:cNvSpPr>
          <p:nvPr>
            <p:ph type="ftr" sz="quarter" idx="11"/>
          </p:nvPr>
        </p:nvSpPr>
        <p:spPr/>
        <p:txBody>
          <a:bodyPr/>
          <a:lstStyle>
            <a:lvl1pPr>
              <a:defRPr/>
            </a:lvl1pPr>
          </a:lstStyle>
          <a:p>
            <a:pPr>
              <a:defRPr/>
            </a:pPr>
            <a:endParaRPr lang="zh-TW" altLang="en-US"/>
          </a:p>
        </p:txBody>
      </p:sp>
      <p:sp>
        <p:nvSpPr>
          <p:cNvPr id="6" name="投影片編號版面配置區 4"/>
          <p:cNvSpPr>
            <a:spLocks noGrp="1"/>
          </p:cNvSpPr>
          <p:nvPr>
            <p:ph type="sldNum" sz="quarter" idx="12"/>
          </p:nvPr>
        </p:nvSpPr>
        <p:spPr/>
        <p:txBody>
          <a:bodyPr/>
          <a:lstStyle>
            <a:lvl1pPr>
              <a:defRPr/>
            </a:lvl1pPr>
          </a:lstStyle>
          <a:p>
            <a:pPr>
              <a:defRPr/>
            </a:pPr>
            <a:fld id="{AE1A4785-29DB-445D-99C2-A3D4AB71FD4C}"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863BBFB9-7A12-42DC-BADA-3F2573A1D13F}" type="datetimeFigureOut">
              <a:rPr lang="zh-TW" altLang="en-US"/>
              <a:pPr>
                <a:defRPr/>
              </a:pPr>
              <a:t>2014/2/1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43BAE35-F48E-4CE9-80E9-61EEC5E9E8F3}"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lang="zh-TW" altLang="en-US" smtClean="0"/>
              <a:t>按一下以編輯母片標題樣式</a:t>
            </a:r>
            <a:endParaRPr lang="en-US"/>
          </a:p>
        </p:txBody>
      </p:sp>
      <p:sp>
        <p:nvSpPr>
          <p:cNvPr id="27" name="內容版面配置區 26"/>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4"/>
          <p:cNvSpPr>
            <a:spLocks noGrp="1"/>
          </p:cNvSpPr>
          <p:nvPr>
            <p:ph type="dt" sz="half" idx="10"/>
          </p:nvPr>
        </p:nvSpPr>
        <p:spPr/>
        <p:txBody>
          <a:bodyPr/>
          <a:lstStyle>
            <a:lvl1pPr>
              <a:defRPr/>
            </a:lvl1pPr>
          </a:lstStyle>
          <a:p>
            <a:pPr>
              <a:defRPr/>
            </a:pPr>
            <a:fld id="{77D456B7-DF3D-466E-8538-FED54E4A1858}" type="datetimeFigureOut">
              <a:rPr lang="zh-TW" altLang="en-US"/>
              <a:pPr>
                <a:defRPr/>
              </a:pPr>
              <a:t>2014/2/1</a:t>
            </a:fld>
            <a:endParaRPr lang="zh-TW" altLang="en-US"/>
          </a:p>
        </p:txBody>
      </p:sp>
      <p:sp>
        <p:nvSpPr>
          <p:cNvPr id="5" name="頁尾版面配置區 18"/>
          <p:cNvSpPr>
            <a:spLocks noGrp="1"/>
          </p:cNvSpPr>
          <p:nvPr>
            <p:ph type="ftr" sz="quarter" idx="11"/>
          </p:nvPr>
        </p:nvSpPr>
        <p:spPr>
          <a:xfrm>
            <a:off x="3581400" y="76200"/>
            <a:ext cx="2895600" cy="288925"/>
          </a:xfrm>
        </p:spPr>
        <p:txBody>
          <a:bodyPr/>
          <a:lstStyle>
            <a:lvl1pPr>
              <a:defRPr/>
            </a:lvl1pPr>
          </a:lstStyle>
          <a:p>
            <a:pPr>
              <a:defRPr/>
            </a:pPr>
            <a:endParaRPr lang="zh-TW" altLang="en-US"/>
          </a:p>
        </p:txBody>
      </p:sp>
      <p:sp>
        <p:nvSpPr>
          <p:cNvPr id="6" name="投影片編號版面配置區 15"/>
          <p:cNvSpPr>
            <a:spLocks noGrp="1"/>
          </p:cNvSpPr>
          <p:nvPr>
            <p:ph type="sldNum" sz="quarter" idx="12"/>
          </p:nvPr>
        </p:nvSpPr>
        <p:spPr>
          <a:xfrm>
            <a:off x="8229600" y="6473825"/>
            <a:ext cx="758825" cy="247650"/>
          </a:xfrm>
        </p:spPr>
        <p:txBody>
          <a:bodyPr/>
          <a:lstStyle>
            <a:lvl1pPr>
              <a:defRPr/>
            </a:lvl1pPr>
          </a:lstStyle>
          <a:p>
            <a:pPr>
              <a:defRPr/>
            </a:pPr>
            <a:fld id="{1D30FE63-C0A2-41EB-B169-E3BBD51EFB1F}"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直線接點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lang="zh-TW" altLang="en-US" smtClean="0"/>
              <a:t>按一下以編輯母片標題樣式</a:t>
            </a:r>
            <a:endParaRPr lang="en-US"/>
          </a:p>
        </p:txBody>
      </p:sp>
      <p:sp>
        <p:nvSpPr>
          <p:cNvPr id="5" name="日期版面配置區 18"/>
          <p:cNvSpPr>
            <a:spLocks noGrp="1"/>
          </p:cNvSpPr>
          <p:nvPr>
            <p:ph type="dt" sz="half" idx="10"/>
          </p:nvPr>
        </p:nvSpPr>
        <p:spPr/>
        <p:txBody>
          <a:bodyPr/>
          <a:lstStyle>
            <a:lvl1pPr>
              <a:defRPr/>
            </a:lvl1pPr>
          </a:lstStyle>
          <a:p>
            <a:pPr>
              <a:defRPr/>
            </a:pPr>
            <a:fld id="{0EC7B351-5B35-4295-A921-525D69F8AF68}" type="datetimeFigureOut">
              <a:rPr lang="zh-TW" altLang="en-US"/>
              <a:pPr>
                <a:defRPr/>
              </a:pPr>
              <a:t>2014/2/1</a:t>
            </a:fld>
            <a:endParaRPr lang="zh-TW" altLang="en-US"/>
          </a:p>
        </p:txBody>
      </p:sp>
      <p:sp>
        <p:nvSpPr>
          <p:cNvPr id="7" name="頁尾版面配置區 10"/>
          <p:cNvSpPr>
            <a:spLocks noGrp="1"/>
          </p:cNvSpPr>
          <p:nvPr>
            <p:ph type="ftr" sz="quarter" idx="11"/>
          </p:nvPr>
        </p:nvSpPr>
        <p:spPr/>
        <p:txBody>
          <a:bodyPr/>
          <a:lstStyle>
            <a:lvl1pPr>
              <a:defRPr/>
            </a:lvl1pPr>
          </a:lstStyle>
          <a:p>
            <a:pPr>
              <a:defRPr/>
            </a:pPr>
            <a:endParaRPr lang="zh-TW" altLang="en-US"/>
          </a:p>
        </p:txBody>
      </p:sp>
      <p:sp>
        <p:nvSpPr>
          <p:cNvPr id="9" name="投影片編號版面配置區 15"/>
          <p:cNvSpPr>
            <a:spLocks noGrp="1"/>
          </p:cNvSpPr>
          <p:nvPr>
            <p:ph type="sldNum" sz="quarter" idx="12"/>
          </p:nvPr>
        </p:nvSpPr>
        <p:spPr/>
        <p:txBody>
          <a:bodyPr/>
          <a:lstStyle>
            <a:lvl1pPr>
              <a:defRPr/>
            </a:lvl1pPr>
          </a:lstStyle>
          <a:p>
            <a:pPr>
              <a:defRPr/>
            </a:pPr>
            <a:fld id="{E039A682-0B8F-46C8-85C0-F8A3BB943B95}"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lang="zh-TW" altLang="en-US" smtClean="0"/>
              <a:t>按一下以編輯母片標題樣式</a:t>
            </a:r>
            <a:endParaRPr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0"/>
          <p:cNvSpPr>
            <a:spLocks noGrp="1"/>
          </p:cNvSpPr>
          <p:nvPr>
            <p:ph type="dt" sz="half" idx="10"/>
          </p:nvPr>
        </p:nvSpPr>
        <p:spPr/>
        <p:txBody>
          <a:bodyPr/>
          <a:lstStyle>
            <a:lvl1pPr>
              <a:defRPr/>
            </a:lvl1pPr>
          </a:lstStyle>
          <a:p>
            <a:pPr>
              <a:defRPr/>
            </a:pPr>
            <a:fld id="{94745F88-B53B-455F-94BE-F47006448288}" type="datetimeFigureOut">
              <a:rPr lang="zh-TW" altLang="en-US"/>
              <a:pPr>
                <a:defRPr/>
              </a:pPr>
              <a:t>2014/2/1</a:t>
            </a:fld>
            <a:endParaRPr lang="zh-TW" altLang="en-US"/>
          </a:p>
        </p:txBody>
      </p:sp>
      <p:sp>
        <p:nvSpPr>
          <p:cNvPr id="6" name="頁尾版面配置區 27"/>
          <p:cNvSpPr>
            <a:spLocks noGrp="1"/>
          </p:cNvSpPr>
          <p:nvPr>
            <p:ph type="ftr" sz="quarter" idx="11"/>
          </p:nvPr>
        </p:nvSpPr>
        <p:spPr/>
        <p:txBody>
          <a:bodyPr/>
          <a:lstStyle>
            <a:lvl1pPr>
              <a:defRPr/>
            </a:lvl1pPr>
          </a:lstStyle>
          <a:p>
            <a:pPr>
              <a:defRPr/>
            </a:pPr>
            <a:endParaRPr lang="zh-TW" altLang="en-US"/>
          </a:p>
        </p:txBody>
      </p:sp>
      <p:sp>
        <p:nvSpPr>
          <p:cNvPr id="7" name="投影片編號版面配置區 4"/>
          <p:cNvSpPr>
            <a:spLocks noGrp="1"/>
          </p:cNvSpPr>
          <p:nvPr>
            <p:ph type="sldNum" sz="quarter" idx="12"/>
          </p:nvPr>
        </p:nvSpPr>
        <p:spPr/>
        <p:txBody>
          <a:bodyPr/>
          <a:lstStyle>
            <a:lvl1pPr>
              <a:defRPr/>
            </a:lvl1pPr>
          </a:lstStyle>
          <a:p>
            <a:pPr>
              <a:defRPr/>
            </a:pPr>
            <a:fld id="{476DA098-3C13-4EDB-B257-8A207095DD66}"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29" name="標題 28"/>
          <p:cNvSpPr>
            <a:spLocks noGrp="1"/>
          </p:cNvSpPr>
          <p:nvPr>
            <p:ph type="title"/>
          </p:nvPr>
        </p:nvSpPr>
        <p:spPr>
          <a:xfrm>
            <a:off x="304800" y="5410200"/>
            <a:ext cx="8610600" cy="882650"/>
          </a:xfrm>
        </p:spPr>
        <p:txBody>
          <a:bodyPr/>
          <a:lstStyle>
            <a:lvl1pPr>
              <a:defRPr/>
            </a:lvl1pPr>
          </a:lstStyle>
          <a:p>
            <a:r>
              <a:rPr lang="zh-TW" altLang="en-US" smtClean="0"/>
              <a:t>按一下以編輯母片標題樣式</a:t>
            </a:r>
            <a:endParaRPr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日期版面配置區 9"/>
          <p:cNvSpPr>
            <a:spLocks noGrp="1"/>
          </p:cNvSpPr>
          <p:nvPr>
            <p:ph type="dt" sz="half" idx="10"/>
          </p:nvPr>
        </p:nvSpPr>
        <p:spPr/>
        <p:txBody>
          <a:bodyPr/>
          <a:lstStyle>
            <a:lvl1pPr>
              <a:defRPr/>
            </a:lvl1pPr>
          </a:lstStyle>
          <a:p>
            <a:pPr>
              <a:defRPr/>
            </a:pPr>
            <a:fld id="{3460BF92-A2ED-41CF-96E2-43762F8E07D0}" type="datetimeFigureOut">
              <a:rPr lang="zh-TW" altLang="en-US"/>
              <a:pPr>
                <a:defRPr/>
              </a:pPr>
              <a:t>2014/2/1</a:t>
            </a:fld>
            <a:endParaRPr lang="zh-TW" altLang="en-US"/>
          </a:p>
        </p:txBody>
      </p:sp>
      <p:sp>
        <p:nvSpPr>
          <p:cNvPr id="9" name="頁尾版面配置區 5"/>
          <p:cNvSpPr>
            <a:spLocks noGrp="1"/>
          </p:cNvSpPr>
          <p:nvPr>
            <p:ph type="ftr" sz="quarter" idx="11"/>
          </p:nvPr>
        </p:nvSpPr>
        <p:spPr/>
        <p:txBody>
          <a:bodyPr/>
          <a:lstStyle>
            <a:lvl1pPr>
              <a:defRPr/>
            </a:lvl1pPr>
          </a:lstStyle>
          <a:p>
            <a:pPr>
              <a:defRPr/>
            </a:pPr>
            <a:endParaRPr lang="zh-TW" altLang="en-US"/>
          </a:p>
        </p:txBody>
      </p:sp>
      <p:sp>
        <p:nvSpPr>
          <p:cNvPr id="10" name="投影片編號版面配置區 6"/>
          <p:cNvSpPr>
            <a:spLocks noGrp="1"/>
          </p:cNvSpPr>
          <p:nvPr>
            <p:ph type="sldNum" sz="quarter" idx="12"/>
          </p:nvPr>
        </p:nvSpPr>
        <p:spPr>
          <a:xfrm>
            <a:off x="8229600" y="6477000"/>
            <a:ext cx="762000" cy="247650"/>
          </a:xfrm>
        </p:spPr>
        <p:txBody>
          <a:bodyPr/>
          <a:lstStyle>
            <a:lvl1pPr>
              <a:defRPr/>
            </a:lvl1pPr>
          </a:lstStyle>
          <a:p>
            <a:pPr>
              <a:defRPr/>
            </a:pPr>
            <a:fld id="{AB04297E-7101-40FC-93F8-3563EC96603D}"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lang="zh-TW" altLang="en-US" smtClean="0"/>
              <a:t>按一下以編輯母片標題樣式</a:t>
            </a:r>
            <a:endParaRPr lang="en-US"/>
          </a:p>
        </p:txBody>
      </p:sp>
      <p:sp>
        <p:nvSpPr>
          <p:cNvPr id="3" name="日期版面配置區 10"/>
          <p:cNvSpPr>
            <a:spLocks noGrp="1"/>
          </p:cNvSpPr>
          <p:nvPr>
            <p:ph type="dt" sz="half" idx="10"/>
          </p:nvPr>
        </p:nvSpPr>
        <p:spPr/>
        <p:txBody>
          <a:bodyPr/>
          <a:lstStyle>
            <a:lvl1pPr>
              <a:defRPr/>
            </a:lvl1pPr>
          </a:lstStyle>
          <a:p>
            <a:pPr>
              <a:defRPr/>
            </a:pPr>
            <a:fld id="{EA392FD6-EEDD-4FA0-8835-F9DBDA6A6657}" type="datetimeFigureOut">
              <a:rPr lang="zh-TW" altLang="en-US"/>
              <a:pPr>
                <a:defRPr/>
              </a:pPr>
              <a:t>2014/2/1</a:t>
            </a:fld>
            <a:endParaRPr lang="zh-TW" altLang="en-US"/>
          </a:p>
        </p:txBody>
      </p:sp>
      <p:sp>
        <p:nvSpPr>
          <p:cNvPr id="4" name="頁尾版面配置區 27"/>
          <p:cNvSpPr>
            <a:spLocks noGrp="1"/>
          </p:cNvSpPr>
          <p:nvPr>
            <p:ph type="ftr" sz="quarter" idx="11"/>
          </p:nvPr>
        </p:nvSpPr>
        <p:spPr/>
        <p:txBody>
          <a:bodyPr/>
          <a:lstStyle>
            <a:lvl1pPr>
              <a:defRPr/>
            </a:lvl1pPr>
          </a:lstStyle>
          <a:p>
            <a:pPr>
              <a:defRPr/>
            </a:pPr>
            <a:endParaRPr lang="zh-TW" altLang="en-US"/>
          </a:p>
        </p:txBody>
      </p:sp>
      <p:sp>
        <p:nvSpPr>
          <p:cNvPr id="5" name="投影片編號版面配置區 4"/>
          <p:cNvSpPr>
            <a:spLocks noGrp="1"/>
          </p:cNvSpPr>
          <p:nvPr>
            <p:ph type="sldNum" sz="quarter" idx="12"/>
          </p:nvPr>
        </p:nvSpPr>
        <p:spPr/>
        <p:txBody>
          <a:bodyPr/>
          <a:lstStyle>
            <a:lvl1pPr>
              <a:defRPr/>
            </a:lvl1pPr>
          </a:lstStyle>
          <a:p>
            <a:pPr>
              <a:defRPr/>
            </a:pPr>
            <a:fld id="{C93D1095-27A0-4792-9E08-ACA85B7258E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2"/>
          <p:cNvSpPr>
            <a:spLocks noGrp="1"/>
          </p:cNvSpPr>
          <p:nvPr>
            <p:ph type="dt" sz="half" idx="10"/>
          </p:nvPr>
        </p:nvSpPr>
        <p:spPr/>
        <p:txBody>
          <a:bodyPr/>
          <a:lstStyle>
            <a:lvl1pPr>
              <a:defRPr/>
            </a:lvl1pPr>
          </a:lstStyle>
          <a:p>
            <a:pPr>
              <a:defRPr/>
            </a:pPr>
            <a:fld id="{5844AFE6-6335-42FD-B69C-967C5C220125}" type="datetimeFigureOut">
              <a:rPr lang="zh-TW" altLang="en-US"/>
              <a:pPr>
                <a:defRPr/>
              </a:pPr>
              <a:t>2014/2/1</a:t>
            </a:fld>
            <a:endParaRPr lang="zh-TW" altLang="en-US"/>
          </a:p>
        </p:txBody>
      </p:sp>
      <p:sp>
        <p:nvSpPr>
          <p:cNvPr id="3" name="頁尾版面配置區 23"/>
          <p:cNvSpPr>
            <a:spLocks noGrp="1"/>
          </p:cNvSpPr>
          <p:nvPr>
            <p:ph type="ftr" sz="quarter" idx="11"/>
          </p:nvPr>
        </p:nvSpPr>
        <p:spPr/>
        <p:txBody>
          <a:bodyPr/>
          <a:lstStyle>
            <a:lvl1pPr>
              <a:defRPr/>
            </a:lvl1pPr>
          </a:lstStyle>
          <a:p>
            <a:pPr>
              <a:defRPr/>
            </a:pPr>
            <a:endParaRPr lang="zh-TW" altLang="en-US"/>
          </a:p>
        </p:txBody>
      </p:sp>
      <p:sp>
        <p:nvSpPr>
          <p:cNvPr id="4" name="投影片編號版面配置區 6"/>
          <p:cNvSpPr>
            <a:spLocks noGrp="1"/>
          </p:cNvSpPr>
          <p:nvPr>
            <p:ph type="sldNum" sz="quarter" idx="12"/>
          </p:nvPr>
        </p:nvSpPr>
        <p:spPr/>
        <p:txBody>
          <a:bodyPr/>
          <a:lstStyle>
            <a:lvl1pPr>
              <a:defRPr/>
            </a:lvl1pPr>
          </a:lstStyle>
          <a:p>
            <a:pPr>
              <a:defRPr/>
            </a:pPr>
            <a:fld id="{E68516F3-D27E-4802-A1E6-0233276044D3}"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直線接點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12" name="標題 11"/>
          <p:cNvSpPr>
            <a:spLocks noGrp="1"/>
          </p:cNvSpPr>
          <p:nvPr>
            <p:ph type="title"/>
          </p:nvPr>
        </p:nvSpPr>
        <p:spPr>
          <a:xfrm>
            <a:off x="457200" y="5486400"/>
            <a:ext cx="8458200" cy="520700"/>
          </a:xfrm>
        </p:spPr>
        <p:txBody>
          <a:bodyPr/>
          <a:lstStyle>
            <a:lvl1pPr algn="l">
              <a:buNone/>
              <a:defRPr sz="2000" b="1"/>
            </a:lvl1pPr>
          </a:lstStyle>
          <a:p>
            <a:r>
              <a:rPr lang="zh-TW" altLang="en-US" smtClean="0"/>
              <a:t>按一下以編輯母片標題樣式</a:t>
            </a:r>
            <a:endParaRPr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24"/>
          <p:cNvSpPr>
            <a:spLocks noGrp="1"/>
          </p:cNvSpPr>
          <p:nvPr>
            <p:ph type="dt" sz="half" idx="10"/>
          </p:nvPr>
        </p:nvSpPr>
        <p:spPr/>
        <p:txBody>
          <a:bodyPr/>
          <a:lstStyle>
            <a:lvl1pPr>
              <a:defRPr/>
            </a:lvl1pPr>
          </a:lstStyle>
          <a:p>
            <a:pPr>
              <a:defRPr/>
            </a:pPr>
            <a:fld id="{F9977298-F3AD-41AF-8AF6-C7D8B38EDC3E}" type="datetimeFigureOut">
              <a:rPr lang="zh-TW" altLang="en-US"/>
              <a:pPr>
                <a:defRPr/>
              </a:pPr>
              <a:t>2014/2/1</a:t>
            </a:fld>
            <a:endParaRPr lang="zh-TW" altLang="en-US"/>
          </a:p>
        </p:txBody>
      </p:sp>
      <p:sp>
        <p:nvSpPr>
          <p:cNvPr id="7" name="頁尾版面配置區 28"/>
          <p:cNvSpPr>
            <a:spLocks noGrp="1"/>
          </p:cNvSpPr>
          <p:nvPr>
            <p:ph type="ftr" sz="quarter" idx="11"/>
          </p:nvPr>
        </p:nvSpPr>
        <p:spPr/>
        <p:txBody>
          <a:bodyPr/>
          <a:lstStyle>
            <a:lvl1pPr>
              <a:defRPr/>
            </a:lvl1pPr>
          </a:lstStyle>
          <a:p>
            <a:pPr>
              <a:defRPr/>
            </a:pPr>
            <a:endParaRPr lang="zh-TW" altLang="en-US"/>
          </a:p>
        </p:txBody>
      </p:sp>
      <p:sp>
        <p:nvSpPr>
          <p:cNvPr id="8" name="投影片編號版面配置區 6"/>
          <p:cNvSpPr>
            <a:spLocks noGrp="1"/>
          </p:cNvSpPr>
          <p:nvPr>
            <p:ph type="sldNum" sz="quarter" idx="12"/>
          </p:nvPr>
        </p:nvSpPr>
        <p:spPr/>
        <p:txBody>
          <a:bodyPr/>
          <a:lstStyle>
            <a:lvl1pPr>
              <a:defRPr/>
            </a:lvl1pPr>
          </a:lstStyle>
          <a:p>
            <a:pPr>
              <a:defRPr/>
            </a:pPr>
            <a:fld id="{5B965CB4-B0D9-4B4A-924F-8AB931D03ED2}"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17" name="標題 16"/>
          <p:cNvSpPr>
            <a:spLocks noGrp="1"/>
          </p:cNvSpPr>
          <p:nvPr>
            <p:ph type="title"/>
          </p:nvPr>
        </p:nvSpPr>
        <p:spPr>
          <a:xfrm>
            <a:off x="381000" y="4993760"/>
            <a:ext cx="5867400" cy="522288"/>
          </a:xfrm>
        </p:spPr>
        <p:txBody>
          <a:bodyPr/>
          <a:lstStyle>
            <a:lvl1pPr algn="l">
              <a:buNone/>
              <a:defRPr sz="2000" b="1"/>
            </a:lvl1pPr>
          </a:lstStyle>
          <a:p>
            <a:r>
              <a:rPr lang="zh-TW" altLang="en-US" smtClean="0"/>
              <a:t>按一下以編輯母片標題樣式</a:t>
            </a:r>
            <a:endParaRPr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5" name="日期版面配置區 6"/>
          <p:cNvSpPr>
            <a:spLocks noGrp="1"/>
          </p:cNvSpPr>
          <p:nvPr>
            <p:ph type="dt" sz="half" idx="10"/>
          </p:nvPr>
        </p:nvSpPr>
        <p:spPr/>
        <p:txBody>
          <a:bodyPr/>
          <a:lstStyle>
            <a:lvl1pPr>
              <a:defRPr/>
            </a:lvl1pPr>
          </a:lstStyle>
          <a:p>
            <a:pPr>
              <a:defRPr/>
            </a:pPr>
            <a:fld id="{1237CF7A-A2A4-4595-95DF-9BBCDE4FC871}" type="datetimeFigureOut">
              <a:rPr lang="zh-TW" altLang="en-US"/>
              <a:pPr>
                <a:defRPr/>
              </a:pPr>
              <a:t>2014/2/1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30"/>
          <p:cNvSpPr>
            <a:spLocks noGrp="1"/>
          </p:cNvSpPr>
          <p:nvPr>
            <p:ph type="sldNum" sz="quarter" idx="12"/>
          </p:nvPr>
        </p:nvSpPr>
        <p:spPr/>
        <p:txBody>
          <a:bodyPr/>
          <a:lstStyle>
            <a:lvl1pPr>
              <a:defRPr/>
            </a:lvl1pPr>
          </a:lstStyle>
          <a:p>
            <a:pPr>
              <a:defRPr/>
            </a:pPr>
            <a:fld id="{016141B9-118E-4B4A-AB60-8230A9DE0F5B}"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1029" name="文字版面配置區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F5FD3992-7BE8-4223-943C-2F5E20F4AF18}" type="datetimeFigureOut">
              <a:rPr lang="zh-TW" altLang="en-US"/>
              <a:pPr>
                <a:defRPr/>
              </a:pPr>
              <a:t>2014/2/1</a:t>
            </a:fld>
            <a:endParaRPr lang="zh-TW" altLang="en-US"/>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zh-TW" altLang="en-US"/>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B70A6D9-C06A-4D1E-8142-3CBBF3666C79}" type="slidenum">
              <a:rPr lang="zh-TW" altLang="en-US"/>
              <a:pPr>
                <a:defRPr/>
              </a:pPr>
              <a:t>‹#›</a:t>
            </a:fld>
            <a:endParaRPr lang="zh-TW" altLang="en-US"/>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lang="zh-TW" altLang="en-US" smtClean="0"/>
              <a:t>按一下以編輯母片標題樣式</a:t>
            </a:r>
            <a:endParaRPr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9" r:id="rId4"/>
    <p:sldLayoutId id="2147483705" r:id="rId5"/>
    <p:sldLayoutId id="2147483700" r:id="rId6"/>
    <p:sldLayoutId id="2147483706" r:id="rId7"/>
    <p:sldLayoutId id="2147483707" r:id="rId8"/>
    <p:sldLayoutId id="2147483708" r:id="rId9"/>
    <p:sldLayoutId id="2147483701" r:id="rId10"/>
    <p:sldLayoutId id="214748370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2pPr>
      <a:lvl3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3pPr>
      <a:lvl4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4pPr>
      <a:lvl5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5pPr>
      <a:lvl6pPr marL="457200" algn="l" rtl="0" fontAlgn="base">
        <a:spcBef>
          <a:spcPct val="0"/>
        </a:spcBef>
        <a:spcAft>
          <a:spcPct val="0"/>
        </a:spcAft>
        <a:defRPr sz="3600">
          <a:solidFill>
            <a:schemeClr val="tx2"/>
          </a:solidFill>
          <a:latin typeface="Franklin Gothic Medium" pitchFamily="34" charset="0"/>
          <a:ea typeface="微軟正黑體" pitchFamily="34" charset="-120"/>
        </a:defRPr>
      </a:lvl6pPr>
      <a:lvl7pPr marL="914400" algn="l" rtl="0" fontAlgn="base">
        <a:spcBef>
          <a:spcPct val="0"/>
        </a:spcBef>
        <a:spcAft>
          <a:spcPct val="0"/>
        </a:spcAft>
        <a:defRPr sz="3600">
          <a:solidFill>
            <a:schemeClr val="tx2"/>
          </a:solidFill>
          <a:latin typeface="Franklin Gothic Medium" pitchFamily="34" charset="0"/>
          <a:ea typeface="微軟正黑體" pitchFamily="34" charset="-120"/>
        </a:defRPr>
      </a:lvl7pPr>
      <a:lvl8pPr marL="1371600" algn="l" rtl="0" fontAlgn="base">
        <a:spcBef>
          <a:spcPct val="0"/>
        </a:spcBef>
        <a:spcAft>
          <a:spcPct val="0"/>
        </a:spcAft>
        <a:defRPr sz="3600">
          <a:solidFill>
            <a:schemeClr val="tx2"/>
          </a:solidFill>
          <a:latin typeface="Franklin Gothic Medium" pitchFamily="34" charset="0"/>
          <a:ea typeface="微軟正黑體" pitchFamily="34" charset="-120"/>
        </a:defRPr>
      </a:lvl8pPr>
      <a:lvl9pPr marL="1828800" algn="l" rtl="0" fontAlgn="base">
        <a:spcBef>
          <a:spcPct val="0"/>
        </a:spcBef>
        <a:spcAft>
          <a:spcPct val="0"/>
        </a:spcAft>
        <a:defRPr sz="3600">
          <a:solidFill>
            <a:schemeClr val="tx2"/>
          </a:solidFill>
          <a:latin typeface="Franklin Gothic Medium" pitchFamily="34" charset="0"/>
          <a:ea typeface="微軟正黑體" pitchFamily="34" charset="-12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圖片 1"/>
          <p:cNvPicPr>
            <a:picLocks noChangeAspect="1" noChangeArrowheads="1"/>
          </p:cNvPicPr>
          <p:nvPr/>
        </p:nvPicPr>
        <p:blipFill>
          <a:blip r:embed="rId2">
            <a:extLst>
              <a:ext uri="{28A0092B-C50C-407E-A947-70E740481C1C}">
                <a14:useLocalDpi xmlns:a14="http://schemas.microsoft.com/office/drawing/2010/main" val="0"/>
              </a:ext>
            </a:extLst>
          </a:blip>
          <a:srcRect b="10661"/>
          <a:stretch>
            <a:fillRect/>
          </a:stretch>
        </p:blipFill>
        <p:spPr bwMode="auto">
          <a:xfrm>
            <a:off x="5271855" y="1477406"/>
            <a:ext cx="3692632" cy="2925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179512" y="1484784"/>
            <a:ext cx="5286649" cy="2677656"/>
          </a:xfrm>
          <a:prstGeom prst="rect">
            <a:avLst/>
          </a:prstGeom>
        </p:spPr>
        <p:txBody>
          <a:bodyPr wrap="square">
            <a:spAutoFit/>
          </a:bodyPr>
          <a:lstStyle/>
          <a:p>
            <a:r>
              <a:rPr lang="en-US" altLang="zh-HK" sz="2400" dirty="0">
                <a:solidFill>
                  <a:srgbClr val="FF0000"/>
                </a:solidFill>
              </a:rPr>
              <a:t>Case 1: Boiling water</a:t>
            </a:r>
          </a:p>
          <a:p>
            <a:r>
              <a:rPr lang="en-US" altLang="zh-HK" sz="2400" dirty="0" smtClean="0"/>
              <a:t>A </a:t>
            </a:r>
            <a:r>
              <a:rPr lang="en-US" altLang="zh-HK" sz="2400" dirty="0"/>
              <a:t>student performs an experiment to find the specific latent heat of vaporization of water.  The water is heated by an immersion heater, which is immersed in the water, as shown in </a:t>
            </a:r>
            <a:r>
              <a:rPr lang="en-US" altLang="zh-HK" sz="2400" dirty="0" smtClean="0"/>
              <a:t>the figure. </a:t>
            </a:r>
            <a:endParaRPr lang="en-US" altLang="zh-HK" sz="2400" dirty="0"/>
          </a:p>
        </p:txBody>
      </p:sp>
      <p:sp>
        <p:nvSpPr>
          <p:cNvPr id="4" name="文字方塊 3"/>
          <p:cNvSpPr txBox="1"/>
          <p:nvPr/>
        </p:nvSpPr>
        <p:spPr>
          <a:xfrm>
            <a:off x="827584" y="404664"/>
            <a:ext cx="7802695" cy="584775"/>
          </a:xfrm>
          <a:prstGeom prst="rect">
            <a:avLst/>
          </a:prstGeom>
          <a:noFill/>
        </p:spPr>
        <p:txBody>
          <a:bodyPr wrap="square" rtlCol="0">
            <a:spAutoFit/>
          </a:bodyPr>
          <a:lstStyle/>
          <a:p>
            <a:r>
              <a:rPr lang="en-US" altLang="zh-HK" sz="3200" dirty="0" smtClean="0">
                <a:solidFill>
                  <a:schemeClr val="accent6">
                    <a:lumMod val="75000"/>
                  </a:schemeClr>
                </a:solidFill>
              </a:rPr>
              <a:t>Understanding Theoretical Explanation</a:t>
            </a:r>
            <a:endParaRPr lang="zh-HK" altLang="en-US" sz="3200" dirty="0">
              <a:solidFill>
                <a:schemeClr val="accent6">
                  <a:lumMod val="75000"/>
                </a:schemeClr>
              </a:solidFill>
            </a:endParaRPr>
          </a:p>
        </p:txBody>
      </p:sp>
      <p:sp>
        <p:nvSpPr>
          <p:cNvPr id="3" name="矩形 2"/>
          <p:cNvSpPr/>
          <p:nvPr/>
        </p:nvSpPr>
        <p:spPr>
          <a:xfrm>
            <a:off x="181728" y="4869159"/>
            <a:ext cx="8590265" cy="830997"/>
          </a:xfrm>
          <a:prstGeom prst="rect">
            <a:avLst/>
          </a:prstGeom>
        </p:spPr>
        <p:txBody>
          <a:bodyPr wrap="square">
            <a:spAutoFit/>
          </a:bodyPr>
          <a:lstStyle/>
          <a:p>
            <a:r>
              <a:rPr lang="en-US" altLang="zh-HK" sz="2400" dirty="0"/>
              <a:t>The student </a:t>
            </a:r>
            <a:r>
              <a:rPr lang="en-US" altLang="zh-HK" sz="2400" dirty="0" smtClean="0"/>
              <a:t>finds </a:t>
            </a:r>
            <a:r>
              <a:rPr lang="en-US" altLang="zh-HK" sz="2400" dirty="0"/>
              <a:t>that the mass of water decreases while boiling. Explain your answer in terms of molecular motion.</a:t>
            </a:r>
          </a:p>
        </p:txBody>
      </p:sp>
    </p:spTree>
    <p:extLst>
      <p:ext uri="{BB962C8B-B14F-4D97-AF65-F5344CB8AC3E}">
        <p14:creationId xmlns:p14="http://schemas.microsoft.com/office/powerpoint/2010/main" val="15198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HK" altLang="en-US"/>
          </a:p>
        </p:txBody>
      </p:sp>
      <p:graphicFrame>
        <p:nvGraphicFramePr>
          <p:cNvPr id="3" name="物件 2"/>
          <p:cNvGraphicFramePr>
            <a:graphicFrameLocks noChangeAspect="1"/>
          </p:cNvGraphicFramePr>
          <p:nvPr>
            <p:extLst>
              <p:ext uri="{D42A27DB-BD31-4B8C-83A1-F6EECF244321}">
                <p14:modId xmlns:p14="http://schemas.microsoft.com/office/powerpoint/2010/main" val="4116800444"/>
              </p:ext>
            </p:extLst>
          </p:nvPr>
        </p:nvGraphicFramePr>
        <p:xfrm>
          <a:off x="179512" y="2636912"/>
          <a:ext cx="2664296" cy="2406780"/>
        </p:xfrm>
        <a:graphic>
          <a:graphicData uri="http://schemas.openxmlformats.org/presentationml/2006/ole">
            <mc:AlternateContent xmlns:mc="http://schemas.openxmlformats.org/markup-compatibility/2006">
              <mc:Choice xmlns:v="urn:schemas-microsoft-com:vml" Requires="v">
                <p:oleObj spid="_x0000_s2073" name="點陣圖影像" r:id="rId3" imgW="3572374" imgH="3219899" progId="Paint.Picture">
                  <p:embed/>
                </p:oleObj>
              </mc:Choice>
              <mc:Fallback>
                <p:oleObj name="點陣圖影像" r:id="rId3" imgW="3572374" imgH="3219899"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636912"/>
                        <a:ext cx="2664296" cy="240678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HK"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01271346"/>
              </p:ext>
            </p:extLst>
          </p:nvPr>
        </p:nvGraphicFramePr>
        <p:xfrm>
          <a:off x="3131840" y="2708920"/>
          <a:ext cx="2596845" cy="2376264"/>
        </p:xfrm>
        <a:graphic>
          <a:graphicData uri="http://schemas.openxmlformats.org/presentationml/2006/ole">
            <mc:AlternateContent xmlns:mc="http://schemas.openxmlformats.org/markup-compatibility/2006">
              <mc:Choice xmlns:v="urn:schemas-microsoft-com:vml" Requires="v">
                <p:oleObj spid="_x0000_s2074" name="點陣圖影像" r:id="rId5" imgW="3428571" imgH="3134162" progId="Paint.Picture">
                  <p:embed/>
                </p:oleObj>
              </mc:Choice>
              <mc:Fallback>
                <p:oleObj name="點陣圖影像" r:id="rId5" imgW="3428571" imgH="3134162"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2708920"/>
                        <a:ext cx="2596845" cy="2376264"/>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HK" altLang="en-US"/>
          </a:p>
        </p:txBody>
      </p:sp>
      <p:graphicFrame>
        <p:nvGraphicFramePr>
          <p:cNvPr id="7" name="物件 6"/>
          <p:cNvGraphicFramePr>
            <a:graphicFrameLocks noChangeAspect="1"/>
          </p:cNvGraphicFramePr>
          <p:nvPr>
            <p:extLst>
              <p:ext uri="{D42A27DB-BD31-4B8C-83A1-F6EECF244321}">
                <p14:modId xmlns:p14="http://schemas.microsoft.com/office/powerpoint/2010/main" val="3704285140"/>
              </p:ext>
            </p:extLst>
          </p:nvPr>
        </p:nvGraphicFramePr>
        <p:xfrm>
          <a:off x="6228184" y="2708920"/>
          <a:ext cx="2599039" cy="2376264"/>
        </p:xfrm>
        <a:graphic>
          <a:graphicData uri="http://schemas.openxmlformats.org/presentationml/2006/ole">
            <mc:AlternateContent xmlns:mc="http://schemas.openxmlformats.org/markup-compatibility/2006">
              <mc:Choice xmlns:v="urn:schemas-microsoft-com:vml" Requires="v">
                <p:oleObj spid="_x0000_s2075" name="點陣圖影像" r:id="rId7" imgW="3428571" imgH="3134162" progId="Paint.Picture">
                  <p:embed/>
                </p:oleObj>
              </mc:Choice>
              <mc:Fallback>
                <p:oleObj name="點陣圖影像" r:id="rId7" imgW="3428571" imgH="3134162"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4" y="2708920"/>
                        <a:ext cx="2599039" cy="2376264"/>
                      </a:xfrm>
                      <a:prstGeom prst="rect">
                        <a:avLst/>
                      </a:prstGeom>
                      <a:noFill/>
                    </p:spPr>
                  </p:pic>
                </p:oleObj>
              </mc:Fallback>
            </mc:AlternateContent>
          </a:graphicData>
        </a:graphic>
      </p:graphicFrame>
      <p:sp>
        <p:nvSpPr>
          <p:cNvPr id="8" name="矩形 7"/>
          <p:cNvSpPr/>
          <p:nvPr/>
        </p:nvSpPr>
        <p:spPr>
          <a:xfrm>
            <a:off x="760922" y="791125"/>
            <a:ext cx="7260321" cy="1384995"/>
          </a:xfrm>
          <a:prstGeom prst="rect">
            <a:avLst/>
          </a:prstGeom>
        </p:spPr>
        <p:txBody>
          <a:bodyPr wrap="none">
            <a:spAutoFit/>
          </a:bodyPr>
          <a:lstStyle/>
          <a:p>
            <a:r>
              <a:rPr lang="en-US" altLang="zh-HK" sz="2800" dirty="0" smtClean="0"/>
              <a:t>Show the motion of water molecules at both:</a:t>
            </a:r>
          </a:p>
          <a:p>
            <a:r>
              <a:rPr lang="en-US" altLang="zh-HK" sz="2800" dirty="0" smtClean="0"/>
              <a:t>(</a:t>
            </a:r>
            <a:r>
              <a:rPr lang="en-US" altLang="zh-HK" sz="2800" dirty="0" err="1" smtClean="0"/>
              <a:t>i</a:t>
            </a:r>
            <a:r>
              <a:rPr lang="en-US" altLang="zh-HK" sz="2800" dirty="0" smtClean="0"/>
              <a:t>)  70</a:t>
            </a:r>
            <a:r>
              <a:rPr lang="en-US" altLang="zh-HK" sz="2800" dirty="0" smtClean="0">
                <a:sym typeface="Symbol"/>
              </a:rPr>
              <a:t>C, and</a:t>
            </a:r>
          </a:p>
          <a:p>
            <a:r>
              <a:rPr lang="en-US" altLang="zh-HK" sz="2800" dirty="0" smtClean="0">
                <a:sym typeface="Symbol"/>
              </a:rPr>
              <a:t>(ii) boiling(100C).</a:t>
            </a:r>
            <a:endParaRPr lang="zh-HK" altLang="en-US" sz="2800" dirty="0"/>
          </a:p>
        </p:txBody>
      </p:sp>
      <p:sp>
        <p:nvSpPr>
          <p:cNvPr id="9" name="矩形 8"/>
          <p:cNvSpPr/>
          <p:nvPr/>
        </p:nvSpPr>
        <p:spPr>
          <a:xfrm>
            <a:off x="467544" y="5228531"/>
            <a:ext cx="1851789" cy="400110"/>
          </a:xfrm>
          <a:prstGeom prst="rect">
            <a:avLst/>
          </a:prstGeom>
        </p:spPr>
        <p:txBody>
          <a:bodyPr wrap="none">
            <a:spAutoFit/>
          </a:bodyPr>
          <a:lstStyle/>
          <a:p>
            <a:r>
              <a:rPr lang="en-US" altLang="zh-HK" sz="2000" dirty="0"/>
              <a:t>Before heating</a:t>
            </a:r>
            <a:endParaRPr lang="zh-HK" altLang="en-US" sz="2000" dirty="0"/>
          </a:p>
        </p:txBody>
      </p:sp>
      <p:sp>
        <p:nvSpPr>
          <p:cNvPr id="10" name="矩形 9"/>
          <p:cNvSpPr/>
          <p:nvPr/>
        </p:nvSpPr>
        <p:spPr>
          <a:xfrm>
            <a:off x="3872869" y="5225308"/>
            <a:ext cx="1398261" cy="400110"/>
          </a:xfrm>
          <a:prstGeom prst="rect">
            <a:avLst/>
          </a:prstGeom>
        </p:spPr>
        <p:txBody>
          <a:bodyPr wrap="square">
            <a:spAutoFit/>
          </a:bodyPr>
          <a:lstStyle/>
          <a:p>
            <a:r>
              <a:rPr lang="en-US" altLang="zh-HK" sz="2000" dirty="0" smtClean="0"/>
              <a:t>at 70</a:t>
            </a:r>
            <a:r>
              <a:rPr lang="en-US" altLang="zh-HK" sz="2000" dirty="0" smtClean="0">
                <a:sym typeface="Symbol"/>
              </a:rPr>
              <a:t>C</a:t>
            </a:r>
            <a:endParaRPr lang="zh-HK" altLang="en-US" sz="2000" dirty="0"/>
          </a:p>
        </p:txBody>
      </p:sp>
      <p:sp>
        <p:nvSpPr>
          <p:cNvPr id="11" name="矩形 10"/>
          <p:cNvSpPr/>
          <p:nvPr/>
        </p:nvSpPr>
        <p:spPr>
          <a:xfrm>
            <a:off x="6439652" y="5228531"/>
            <a:ext cx="2268570" cy="400110"/>
          </a:xfrm>
          <a:prstGeom prst="rect">
            <a:avLst/>
          </a:prstGeom>
        </p:spPr>
        <p:txBody>
          <a:bodyPr wrap="none">
            <a:spAutoFit/>
          </a:bodyPr>
          <a:lstStyle/>
          <a:p>
            <a:r>
              <a:rPr lang="en-US" altLang="zh-HK" sz="2000" dirty="0"/>
              <a:t>Boiling (at 100 </a:t>
            </a:r>
            <a:r>
              <a:rPr lang="en-US" altLang="zh-HK" sz="2000" dirty="0">
                <a:sym typeface="Symbol"/>
              </a:rPr>
              <a:t></a:t>
            </a:r>
            <a:r>
              <a:rPr lang="en-US" altLang="zh-HK" sz="2000" dirty="0"/>
              <a:t>C)</a:t>
            </a:r>
            <a:endParaRPr lang="zh-HK" altLang="en-US" sz="2000" dirty="0"/>
          </a:p>
        </p:txBody>
      </p:sp>
    </p:spTree>
    <p:extLst>
      <p:ext uri="{BB962C8B-B14F-4D97-AF65-F5344CB8AC3E}">
        <p14:creationId xmlns:p14="http://schemas.microsoft.com/office/powerpoint/2010/main" val="223879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404898147"/>
              </p:ext>
            </p:extLst>
          </p:nvPr>
        </p:nvGraphicFramePr>
        <p:xfrm>
          <a:off x="827584" y="2132856"/>
          <a:ext cx="7776865" cy="4389120"/>
        </p:xfrm>
        <a:graphic>
          <a:graphicData uri="http://schemas.openxmlformats.org/drawingml/2006/table">
            <a:tbl>
              <a:tblPr/>
              <a:tblGrid>
                <a:gridCol w="3528392"/>
                <a:gridCol w="4248473"/>
              </a:tblGrid>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dirty="0" smtClean="0">
                          <a:solidFill>
                            <a:srgbClr val="FF0000"/>
                          </a:solidFill>
                        </a:rPr>
                        <a:t>Motion of water molecules</a:t>
                      </a:r>
                      <a:endParaRPr lang="zh-TW" altLang="en-US" sz="2400" dirty="0" smtClean="0">
                        <a:solidFill>
                          <a:srgbClr val="FF0000"/>
                        </a:solidFill>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zh-TW" sz="2400" kern="100" dirty="0" smtClean="0">
                          <a:solidFill>
                            <a:srgbClr val="0070C0"/>
                          </a:solidFill>
                          <a:latin typeface="Calibri"/>
                          <a:ea typeface="新細明體"/>
                          <a:cs typeface="Times New Roman"/>
                        </a:rPr>
                        <a:t>Explain</a:t>
                      </a:r>
                      <a:r>
                        <a:rPr lang="en-US" altLang="zh-TW" sz="2400" kern="100" baseline="0" dirty="0" smtClean="0">
                          <a:solidFill>
                            <a:srgbClr val="0070C0"/>
                          </a:solidFill>
                          <a:latin typeface="Calibri"/>
                          <a:ea typeface="新細明體"/>
                          <a:cs typeface="Times New Roman"/>
                        </a:rPr>
                        <a:t> in terms of kinetic theory</a:t>
                      </a:r>
                      <a:endParaRPr lang="en-US" altLang="zh-TW" sz="2400" kern="100" dirty="0" smtClean="0">
                        <a:solidFill>
                          <a:srgbClr val="0070C0"/>
                        </a:solidFill>
                        <a:latin typeface="Calibri"/>
                        <a:ea typeface="新細明體"/>
                        <a:cs typeface="Times New Roman"/>
                      </a:endParaRPr>
                    </a:p>
                    <a:p>
                      <a:pPr algn="ctr">
                        <a:spcAft>
                          <a:spcPts val="0"/>
                        </a:spcAft>
                      </a:pPr>
                      <a:endParaRPr lang="zh-TW" sz="2400" kern="100" dirty="0">
                        <a:latin typeface="Calibri"/>
                        <a:ea typeface="新細明體"/>
                        <a:cs typeface="Times New Roman"/>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09734">
                <a:tc>
                  <a:txBody>
                    <a:bodyPr/>
                    <a:lstStyle/>
                    <a:p>
                      <a:pPr marL="514350" indent="-514350" algn="l">
                        <a:spcAft>
                          <a:spcPts val="0"/>
                        </a:spcAft>
                        <a:buAutoNum type="romanLcParenBoth"/>
                      </a:pPr>
                      <a:r>
                        <a:rPr lang="en-US" altLang="zh-TW" sz="2400" kern="100" dirty="0" smtClean="0">
                          <a:latin typeface="Calibri"/>
                          <a:ea typeface="新細明體"/>
                          <a:cs typeface="Times New Roman"/>
                        </a:rPr>
                        <a:t>70</a:t>
                      </a:r>
                      <a:r>
                        <a:rPr lang="en-US" altLang="zh-TW" sz="2400" kern="100" dirty="0" smtClean="0">
                          <a:latin typeface="Calibri"/>
                          <a:ea typeface="新細明體"/>
                          <a:cs typeface="Times New Roman"/>
                          <a:sym typeface="Symbol"/>
                        </a:rPr>
                        <a:t></a:t>
                      </a:r>
                      <a:r>
                        <a:rPr lang="en-US" altLang="zh-TW" sz="2400" kern="100" dirty="0" smtClean="0">
                          <a:latin typeface="Calibri"/>
                          <a:ea typeface="新細明體"/>
                          <a:cs typeface="Times New Roman"/>
                        </a:rPr>
                        <a:t>C</a:t>
                      </a:r>
                    </a:p>
                    <a:p>
                      <a:pPr marL="0" indent="0" algn="l">
                        <a:spcAft>
                          <a:spcPts val="0"/>
                        </a:spcAft>
                        <a:buNone/>
                      </a:pPr>
                      <a:r>
                        <a:rPr lang="en-US" altLang="zh-TW" sz="2400" kern="100" dirty="0" smtClean="0">
                          <a:latin typeface="Calibri"/>
                          <a:ea typeface="新細明體"/>
                          <a:cs typeface="Times New Roman"/>
                        </a:rPr>
                        <a:t>When </a:t>
                      </a:r>
                      <a:r>
                        <a:rPr lang="en-US" altLang="zh-TW" sz="2400" kern="100" dirty="0" smtClean="0">
                          <a:solidFill>
                            <a:srgbClr val="FF0000"/>
                          </a:solidFill>
                          <a:latin typeface="Calibri"/>
                          <a:ea typeface="新細明體"/>
                          <a:cs typeface="Times New Roman"/>
                        </a:rPr>
                        <a:t>water</a:t>
                      </a:r>
                      <a:r>
                        <a:rPr lang="en-US" altLang="zh-TW" sz="2400" kern="100" dirty="0" smtClean="0">
                          <a:latin typeface="Calibri"/>
                          <a:ea typeface="新細明體"/>
                          <a:cs typeface="Times New Roman"/>
                        </a:rPr>
                        <a:t> is heated by the immersion heater, the water</a:t>
                      </a:r>
                      <a:r>
                        <a:rPr lang="en-US" altLang="zh-TW" sz="2400" kern="100" baseline="0" dirty="0" smtClean="0">
                          <a:latin typeface="Calibri"/>
                          <a:ea typeface="新細明體"/>
                          <a:cs typeface="Times New Roman"/>
                        </a:rPr>
                        <a:t> molecules move faster. </a:t>
                      </a:r>
                      <a:endParaRPr lang="zh-TW" sz="2400" kern="100" dirty="0">
                        <a:latin typeface="Calibri"/>
                        <a:ea typeface="新細明體"/>
                        <a:cs typeface="Times New Roman"/>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altLang="zh-TW" sz="2400" kern="100" dirty="0" smtClean="0">
                          <a:latin typeface="Calibri"/>
                          <a:ea typeface="新細明體"/>
                          <a:cs typeface="Times New Roman"/>
                        </a:rPr>
                        <a:t>the average kinetic energy of the </a:t>
                      </a:r>
                      <a:r>
                        <a:rPr lang="en-US" altLang="zh-TW" sz="2400" kern="100" dirty="0" smtClean="0">
                          <a:solidFill>
                            <a:srgbClr val="0070C0"/>
                          </a:solidFill>
                          <a:latin typeface="Calibri"/>
                          <a:ea typeface="新細明體"/>
                          <a:cs typeface="Times New Roman"/>
                        </a:rPr>
                        <a:t>water molecules </a:t>
                      </a:r>
                      <a:r>
                        <a:rPr lang="en-US" altLang="zh-TW" sz="2400" kern="100" dirty="0" smtClean="0">
                          <a:latin typeface="Calibri"/>
                          <a:ea typeface="新細明體"/>
                          <a:cs typeface="Times New Roman"/>
                        </a:rPr>
                        <a:t>increases. </a:t>
                      </a:r>
                      <a:endParaRPr lang="zh-TW" sz="2400" kern="100" dirty="0">
                        <a:latin typeface="Calibri"/>
                        <a:ea typeface="新細明體"/>
                        <a:cs typeface="Times New Roman"/>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56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400" dirty="0" smtClean="0">
                          <a:sym typeface="Symbol"/>
                        </a:rPr>
                        <a:t>(ii) boiling(100C).</a:t>
                      </a:r>
                      <a:endParaRPr lang="zh-HK" altLang="en-US" sz="2400" dirty="0" smtClean="0"/>
                    </a:p>
                    <a:p>
                      <a:pPr algn="l">
                        <a:spcAft>
                          <a:spcPts val="0"/>
                        </a:spcAft>
                      </a:pPr>
                      <a:r>
                        <a:rPr lang="en-US" altLang="zh-TW" sz="2400" kern="100" dirty="0" smtClean="0">
                          <a:latin typeface="Calibri"/>
                          <a:ea typeface="新細明體"/>
                          <a:cs typeface="Times New Roman"/>
                        </a:rPr>
                        <a:t>When </a:t>
                      </a:r>
                      <a:r>
                        <a:rPr lang="en-US" altLang="zh-TW" sz="2400" kern="100" dirty="0" smtClean="0">
                          <a:solidFill>
                            <a:srgbClr val="FF0000"/>
                          </a:solidFill>
                          <a:latin typeface="Calibri"/>
                          <a:ea typeface="新細明體"/>
                          <a:cs typeface="Times New Roman"/>
                        </a:rPr>
                        <a:t>water</a:t>
                      </a:r>
                      <a:r>
                        <a:rPr lang="en-US" altLang="zh-TW" sz="2400" kern="100" dirty="0" smtClean="0">
                          <a:latin typeface="Calibri"/>
                          <a:ea typeface="新細明體"/>
                          <a:cs typeface="Times New Roman"/>
                        </a:rPr>
                        <a:t> temperature reaches the boiling,</a:t>
                      </a:r>
                      <a:r>
                        <a:rPr lang="en-US" altLang="zh-TW" sz="2400" kern="100" baseline="0" dirty="0" smtClean="0">
                          <a:latin typeface="Calibri"/>
                          <a:ea typeface="新細明體"/>
                          <a:cs typeface="Times New Roman"/>
                        </a:rPr>
                        <a:t> some molecules escape from the </a:t>
                      </a:r>
                      <a:r>
                        <a:rPr lang="en-US" altLang="zh-TW" sz="2400" kern="100" baseline="0" dirty="0" smtClean="0">
                          <a:latin typeface="Calibri"/>
                          <a:ea typeface="新細明體"/>
                          <a:cs typeface="Times New Roman"/>
                        </a:rPr>
                        <a:t>beaker. </a:t>
                      </a:r>
                      <a:endParaRPr lang="zh-TW" sz="2400" kern="100" dirty="0">
                        <a:latin typeface="Calibri"/>
                        <a:ea typeface="新細明體"/>
                        <a:cs typeface="Times New Roman"/>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lang="en-US" sz="2400" kern="100" dirty="0" smtClean="0">
                          <a:latin typeface="Calibri"/>
                          <a:ea typeface="新細明體"/>
                          <a:cs typeface="Times New Roman"/>
                        </a:rPr>
                        <a:t>some </a:t>
                      </a:r>
                      <a:r>
                        <a:rPr lang="en-US" sz="2400" kern="100" dirty="0">
                          <a:solidFill>
                            <a:srgbClr val="0070C0"/>
                          </a:solidFill>
                          <a:latin typeface="Calibri"/>
                          <a:ea typeface="新細明體"/>
                          <a:cs typeface="Times New Roman"/>
                        </a:rPr>
                        <a:t>water molecules </a:t>
                      </a:r>
                      <a:r>
                        <a:rPr lang="en-US" sz="2400" kern="100" dirty="0">
                          <a:latin typeface="Calibri"/>
                          <a:ea typeface="新細明體"/>
                          <a:cs typeface="Times New Roman"/>
                        </a:rPr>
                        <a:t>overcome the backward pull of other molecules. As a result, </a:t>
                      </a:r>
                      <a:r>
                        <a:rPr lang="en-US" sz="2400" kern="100" dirty="0" smtClean="0">
                          <a:latin typeface="Calibri"/>
                          <a:ea typeface="新細明體"/>
                          <a:cs typeface="Times New Roman"/>
                        </a:rPr>
                        <a:t>the </a:t>
                      </a:r>
                      <a:r>
                        <a:rPr lang="en-US" sz="2400" kern="100" dirty="0">
                          <a:solidFill>
                            <a:srgbClr val="0070C0"/>
                          </a:solidFill>
                          <a:latin typeface="Calibri"/>
                          <a:ea typeface="新細明體"/>
                          <a:cs typeface="Times New Roman"/>
                        </a:rPr>
                        <a:t>water molecules </a:t>
                      </a:r>
                      <a:r>
                        <a:rPr lang="en-US" sz="2400" kern="100" dirty="0" smtClean="0">
                          <a:latin typeface="Calibri"/>
                          <a:ea typeface="新細明體"/>
                          <a:cs typeface="Times New Roman"/>
                        </a:rPr>
                        <a:t>escape </a:t>
                      </a:r>
                      <a:r>
                        <a:rPr lang="en-US" sz="2400" kern="100" dirty="0">
                          <a:latin typeface="Calibri"/>
                          <a:ea typeface="新細明體"/>
                          <a:cs typeface="Times New Roman"/>
                        </a:rPr>
                        <a:t>the water surface as gas molecules.</a:t>
                      </a:r>
                      <a:endParaRPr lang="zh-TW" sz="2400" kern="100" dirty="0">
                        <a:latin typeface="Calibri"/>
                        <a:ea typeface="新細明體"/>
                        <a:cs typeface="Times New Roman"/>
                      </a:endParaRPr>
                    </a:p>
                  </a:txBody>
                  <a:tcPr marL="67733" marR="6773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矩形 5"/>
          <p:cNvSpPr/>
          <p:nvPr/>
        </p:nvSpPr>
        <p:spPr>
          <a:xfrm>
            <a:off x="755576" y="452571"/>
            <a:ext cx="8208912" cy="1536269"/>
          </a:xfrm>
          <a:prstGeom prst="rect">
            <a:avLst/>
          </a:prstGeom>
        </p:spPr>
        <p:txBody>
          <a:bodyPr wrap="square">
            <a:noAutofit/>
          </a:bodyPr>
          <a:lstStyle/>
          <a:p>
            <a:r>
              <a:rPr lang="en-US" altLang="zh-HK" sz="2400" dirty="0" smtClean="0"/>
              <a:t>In terms of kinetic theory, explain the motion of water molecules at both:</a:t>
            </a:r>
          </a:p>
          <a:p>
            <a:r>
              <a:rPr lang="en-US" altLang="zh-HK" sz="2400" dirty="0" smtClean="0"/>
              <a:t>(</a:t>
            </a:r>
            <a:r>
              <a:rPr lang="en-US" altLang="zh-HK" sz="2400" dirty="0" err="1" smtClean="0"/>
              <a:t>i</a:t>
            </a:r>
            <a:r>
              <a:rPr lang="en-US" altLang="zh-HK" sz="2400" dirty="0" smtClean="0"/>
              <a:t>)  70</a:t>
            </a:r>
            <a:r>
              <a:rPr lang="en-US" altLang="zh-HK" sz="2400" dirty="0" smtClean="0">
                <a:sym typeface="Symbol"/>
              </a:rPr>
              <a:t>C, and</a:t>
            </a:r>
          </a:p>
          <a:p>
            <a:r>
              <a:rPr lang="en-US" altLang="zh-HK" sz="2400" dirty="0" smtClean="0">
                <a:sym typeface="Symbol"/>
              </a:rPr>
              <a:t>(ii) boiling(100C).</a:t>
            </a:r>
            <a:endParaRPr lang="zh-HK" altLang="en-US" sz="2400" dirty="0"/>
          </a:p>
        </p:txBody>
      </p:sp>
    </p:spTree>
    <p:extLst>
      <p:ext uri="{BB962C8B-B14F-4D97-AF65-F5344CB8AC3E}">
        <p14:creationId xmlns:p14="http://schemas.microsoft.com/office/powerpoint/2010/main" val="1985245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676650945"/>
              </p:ext>
            </p:extLst>
          </p:nvPr>
        </p:nvGraphicFramePr>
        <p:xfrm>
          <a:off x="304800" y="1554163"/>
          <a:ext cx="8443664" cy="3242989"/>
        </p:xfrm>
        <a:graphic>
          <a:graphicData uri="http://schemas.openxmlformats.org/drawingml/2006/table">
            <a:tbl>
              <a:tblPr/>
              <a:tblGrid>
                <a:gridCol w="8443664"/>
              </a:tblGrid>
              <a:tr h="866725">
                <a:tc>
                  <a:txBody>
                    <a:bodyPr/>
                    <a:lstStyle/>
                    <a:p>
                      <a:pPr algn="just">
                        <a:spcAft>
                          <a:spcPts val="0"/>
                        </a:spcAft>
                      </a:pPr>
                      <a:r>
                        <a:rPr lang="en-US" sz="2400" kern="100" dirty="0">
                          <a:latin typeface="Calibri"/>
                          <a:ea typeface="新細明體"/>
                          <a:cs typeface="Times New Roman"/>
                        </a:rPr>
                        <a:t>According to kinetic theory of matter, water consists of a large number of molecules moving in all directions.</a:t>
                      </a:r>
                      <a:endParaRPr lang="zh-TW" sz="2400" kern="100" dirty="0">
                        <a:latin typeface="Calibri"/>
                        <a:ea typeface="新細明體"/>
                        <a:cs typeface="Times New Roman"/>
                      </a:endParaRPr>
                    </a:p>
                  </a:txBody>
                  <a:tcPr marL="67733" marR="6773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72208">
                <a:tc>
                  <a:txBody>
                    <a:bodyPr/>
                    <a:lstStyle/>
                    <a:p>
                      <a:pPr algn="just">
                        <a:spcAft>
                          <a:spcPts val="0"/>
                        </a:spcAft>
                      </a:pPr>
                      <a:r>
                        <a:rPr lang="en-US" sz="2400" kern="100" dirty="0">
                          <a:latin typeface="Calibri"/>
                          <a:ea typeface="新細明體"/>
                          <a:cs typeface="Times New Roman"/>
                        </a:rPr>
                        <a:t>When water is heated by the immersion heater, the average kinetic energy of the water molecules increases. When water temperature reaches the boiling point, some water molecules overcome the backward pull of other molecules. As a result, the water molecules </a:t>
                      </a:r>
                      <a:r>
                        <a:rPr lang="en-US" sz="2400" kern="100" dirty="0" smtClean="0">
                          <a:latin typeface="Calibri"/>
                          <a:ea typeface="新細明體"/>
                          <a:cs typeface="Times New Roman"/>
                        </a:rPr>
                        <a:t>escape </a:t>
                      </a:r>
                      <a:r>
                        <a:rPr lang="en-US" sz="2400" kern="100" dirty="0">
                          <a:latin typeface="Calibri"/>
                          <a:ea typeface="新細明體"/>
                          <a:cs typeface="Times New Roman"/>
                        </a:rPr>
                        <a:t>the water surface as gas molecules.</a:t>
                      </a:r>
                      <a:endParaRPr lang="zh-TW" sz="2400" kern="100" dirty="0">
                        <a:latin typeface="Calibri"/>
                        <a:ea typeface="新細明體"/>
                        <a:cs typeface="Times New Roman"/>
                      </a:endParaRPr>
                    </a:p>
                  </a:txBody>
                  <a:tcPr marL="67733" marR="6773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04056">
                <a:tc>
                  <a:txBody>
                    <a:bodyPr/>
                    <a:lstStyle/>
                    <a:p>
                      <a:pPr algn="just">
                        <a:spcAft>
                          <a:spcPts val="0"/>
                        </a:spcAft>
                      </a:pPr>
                      <a:r>
                        <a:rPr lang="en-US" sz="2400" kern="100" dirty="0">
                          <a:latin typeface="Calibri"/>
                          <a:ea typeface="新細明體"/>
                          <a:cs typeface="Times New Roman"/>
                        </a:rPr>
                        <a:t>Thus, the mass of water decreases while it is boiling.</a:t>
                      </a:r>
                      <a:endParaRPr lang="zh-TW" sz="2400" kern="100" dirty="0">
                        <a:latin typeface="Calibri"/>
                        <a:ea typeface="新細明體"/>
                        <a:cs typeface="Times New Roman"/>
                      </a:endParaRPr>
                    </a:p>
                  </a:txBody>
                  <a:tcPr marL="67733" marR="6773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文字方塊 4"/>
          <p:cNvSpPr txBox="1"/>
          <p:nvPr/>
        </p:nvSpPr>
        <p:spPr>
          <a:xfrm>
            <a:off x="2267744" y="764704"/>
            <a:ext cx="3744416" cy="461665"/>
          </a:xfrm>
          <a:prstGeom prst="rect">
            <a:avLst/>
          </a:prstGeom>
          <a:noFill/>
        </p:spPr>
        <p:txBody>
          <a:bodyPr wrap="square" rtlCol="0">
            <a:spAutoFit/>
          </a:bodyPr>
          <a:lstStyle/>
          <a:p>
            <a:pPr algn="ctr"/>
            <a:r>
              <a:rPr lang="en-US" altLang="zh-HK" sz="2400" dirty="0" smtClean="0">
                <a:solidFill>
                  <a:srgbClr val="FF0000"/>
                </a:solidFill>
              </a:rPr>
              <a:t>Suggested Answer</a:t>
            </a:r>
            <a:endParaRPr lang="zh-HK" altLang="en-US" sz="2400" dirty="0">
              <a:solidFill>
                <a:srgbClr val="FF0000"/>
              </a:solidFill>
            </a:endParaRPr>
          </a:p>
        </p:txBody>
      </p:sp>
    </p:spTree>
    <p:extLst>
      <p:ext uri="{BB962C8B-B14F-4D97-AF65-F5344CB8AC3E}">
        <p14:creationId xmlns:p14="http://schemas.microsoft.com/office/powerpoint/2010/main" val="3396616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136853646"/>
              </p:ext>
            </p:extLst>
          </p:nvPr>
        </p:nvGraphicFramePr>
        <p:xfrm>
          <a:off x="683568" y="1484784"/>
          <a:ext cx="8064896" cy="4464496"/>
        </p:xfrm>
        <a:graphic>
          <a:graphicData uri="http://schemas.openxmlformats.org/drawingml/2006/table">
            <a:tbl>
              <a:tblPr/>
              <a:tblGrid>
                <a:gridCol w="715086"/>
                <a:gridCol w="1636366"/>
                <a:gridCol w="5713444"/>
              </a:tblGrid>
              <a:tr h="576064">
                <a:tc>
                  <a:txBody>
                    <a:bodyPr/>
                    <a:lstStyle/>
                    <a:p>
                      <a:pPr algn="ctr">
                        <a:spcAft>
                          <a:spcPts val="0"/>
                        </a:spcAft>
                      </a:pPr>
                      <a:r>
                        <a:rPr lang="en-US" sz="2400" kern="100" dirty="0">
                          <a:latin typeface="Calibri"/>
                          <a:ea typeface="新細明體"/>
                          <a:cs typeface="Times New Roman"/>
                        </a:rPr>
                        <a:t>Step</a:t>
                      </a:r>
                      <a:endParaRPr lang="zh-TW" sz="24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2400" kern="100" dirty="0">
                          <a:latin typeface="Calibri"/>
                          <a:ea typeface="新細明體"/>
                          <a:cs typeface="Times New Roman"/>
                        </a:rPr>
                        <a:t>Structure</a:t>
                      </a:r>
                      <a:endParaRPr lang="zh-TW" sz="24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2400" kern="100">
                          <a:latin typeface="Calibri"/>
                          <a:ea typeface="新細明體"/>
                          <a:cs typeface="Times New Roman"/>
                        </a:rPr>
                        <a:t>Answers</a:t>
                      </a:r>
                      <a:endParaRPr lang="zh-TW" sz="2400" kern="10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008112">
                <a:tc>
                  <a:txBody>
                    <a:bodyPr/>
                    <a:lstStyle/>
                    <a:p>
                      <a:pPr algn="ctr">
                        <a:spcAft>
                          <a:spcPts val="0"/>
                        </a:spcAft>
                      </a:pPr>
                      <a:r>
                        <a:rPr lang="en-US" sz="2000" kern="100" dirty="0">
                          <a:latin typeface="Calibri"/>
                          <a:ea typeface="新細明體"/>
                          <a:cs typeface="Times New Roman"/>
                        </a:rPr>
                        <a:t>1</a:t>
                      </a:r>
                      <a:endParaRPr lang="zh-TW" sz="20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kern="100" dirty="0" smtClean="0">
                          <a:latin typeface="Calibri"/>
                          <a:ea typeface="新細明體"/>
                          <a:cs typeface="Times New Roman"/>
                        </a:rPr>
                        <a:t>Statement of </a:t>
                      </a:r>
                      <a:r>
                        <a:rPr lang="en-US" sz="2000" kern="100" dirty="0">
                          <a:latin typeface="Calibri"/>
                          <a:ea typeface="新細明體"/>
                          <a:cs typeface="Times New Roman"/>
                        </a:rPr>
                        <a:t>Theory</a:t>
                      </a:r>
                      <a:endParaRPr lang="zh-TW" sz="20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dirty="0">
                          <a:latin typeface="Calibri"/>
                          <a:ea typeface="新細明體"/>
                          <a:cs typeface="Times New Roman"/>
                        </a:rPr>
                        <a:t>According to kinetic theory of matter, water consists of a large number of molecules moving in all directions.</a:t>
                      </a:r>
                      <a:endParaRPr lang="zh-TW" sz="20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4256">
                <a:tc>
                  <a:txBody>
                    <a:bodyPr/>
                    <a:lstStyle/>
                    <a:p>
                      <a:pPr algn="ctr">
                        <a:spcAft>
                          <a:spcPts val="0"/>
                        </a:spcAft>
                      </a:pPr>
                      <a:r>
                        <a:rPr lang="en-US" sz="2000" kern="100">
                          <a:latin typeface="Calibri"/>
                          <a:ea typeface="新細明體"/>
                          <a:cs typeface="Times New Roman"/>
                        </a:rPr>
                        <a:t>2</a:t>
                      </a:r>
                      <a:endParaRPr lang="zh-TW" sz="2000" kern="10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kern="100">
                          <a:latin typeface="Calibri"/>
                          <a:ea typeface="新細明體"/>
                          <a:cs typeface="Times New Roman"/>
                        </a:rPr>
                        <a:t>Explanation Sequence </a:t>
                      </a:r>
                      <a:endParaRPr lang="zh-TW" sz="2000" kern="100">
                        <a:latin typeface="Calibri"/>
                        <a:ea typeface="新細明體"/>
                        <a:cs typeface="Times New Roman"/>
                      </a:endParaRPr>
                    </a:p>
                    <a:p>
                      <a:pPr>
                        <a:spcAft>
                          <a:spcPts val="0"/>
                        </a:spcAft>
                      </a:pPr>
                      <a:r>
                        <a:rPr lang="en-US" sz="2000" kern="100">
                          <a:latin typeface="Calibri"/>
                          <a:ea typeface="新細明體"/>
                          <a:cs typeface="Times New Roman"/>
                        </a:rPr>
                        <a:t>(Relate the theory to condition)</a:t>
                      </a:r>
                      <a:endParaRPr lang="zh-TW" sz="2000" kern="10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dirty="0">
                          <a:latin typeface="Calibri"/>
                          <a:ea typeface="新細明體"/>
                          <a:cs typeface="Times New Roman"/>
                        </a:rPr>
                        <a:t>When water is heated by the immersion heater, the average kinetic energy of the water molecules increases. When water temperature reaches the boiling point, some water molecules overcome the backward pull of other molecules. As a result, the water molecules </a:t>
                      </a:r>
                      <a:r>
                        <a:rPr lang="en-US" sz="2000" kern="100" dirty="0" smtClean="0">
                          <a:latin typeface="Calibri"/>
                          <a:ea typeface="新細明體"/>
                          <a:cs typeface="Times New Roman"/>
                        </a:rPr>
                        <a:t>escape </a:t>
                      </a:r>
                      <a:r>
                        <a:rPr lang="en-US" sz="2000" kern="100" dirty="0">
                          <a:latin typeface="Calibri"/>
                          <a:ea typeface="新細明體"/>
                          <a:cs typeface="Times New Roman"/>
                        </a:rPr>
                        <a:t>the water surface as gas molecules.</a:t>
                      </a:r>
                      <a:endParaRPr lang="zh-TW" sz="20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a:spcAft>
                          <a:spcPts val="0"/>
                        </a:spcAft>
                      </a:pPr>
                      <a:r>
                        <a:rPr lang="en-US" sz="2000" kern="100">
                          <a:latin typeface="Calibri"/>
                          <a:ea typeface="新細明體"/>
                          <a:cs typeface="Times New Roman"/>
                        </a:rPr>
                        <a:t>3</a:t>
                      </a:r>
                      <a:endParaRPr lang="zh-TW" sz="2000" kern="10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kern="100">
                          <a:latin typeface="Calibri"/>
                          <a:ea typeface="新細明體"/>
                          <a:cs typeface="Times New Roman"/>
                        </a:rPr>
                        <a:t>Conclusion</a:t>
                      </a:r>
                      <a:endParaRPr lang="zh-TW" sz="2000" kern="10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dirty="0">
                          <a:latin typeface="Calibri"/>
                          <a:ea typeface="新細明體"/>
                          <a:cs typeface="Times New Roman"/>
                        </a:rPr>
                        <a:t>Thus, the mass of water decreases while it is boiling.</a:t>
                      </a:r>
                      <a:endParaRPr lang="zh-TW" sz="2000" kern="100" dirty="0">
                        <a:latin typeface="Calibri"/>
                        <a:ea typeface="新細明體"/>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文字方塊 2"/>
          <p:cNvSpPr txBox="1"/>
          <p:nvPr/>
        </p:nvSpPr>
        <p:spPr>
          <a:xfrm>
            <a:off x="1691680" y="642016"/>
            <a:ext cx="5832648" cy="461665"/>
          </a:xfrm>
          <a:prstGeom prst="rect">
            <a:avLst/>
          </a:prstGeom>
          <a:noFill/>
        </p:spPr>
        <p:txBody>
          <a:bodyPr wrap="square" rtlCol="0">
            <a:spAutoFit/>
          </a:bodyPr>
          <a:lstStyle/>
          <a:p>
            <a:r>
              <a:rPr lang="en-US" altLang="zh-HK" sz="2400" dirty="0" smtClean="0"/>
              <a:t>Deconstruction of the Suggested Answer</a:t>
            </a:r>
            <a:endParaRPr lang="zh-HK" alt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374</TotalTime>
  <Words>415</Words>
  <Application>Microsoft Office PowerPoint</Application>
  <PresentationFormat>如螢幕大小 (4:3)</PresentationFormat>
  <Paragraphs>39</Paragraphs>
  <Slides>5</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5</vt:i4>
      </vt:variant>
    </vt:vector>
  </HeadingPairs>
  <TitlesOfParts>
    <vt:vector size="7" baseType="lpstr">
      <vt:lpstr>旅程</vt:lpstr>
      <vt:lpstr>點陣圖影像</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1 for Learning Theoretical Explanation 4 - 7 - 2013</dc:title>
  <dc:creator>user</dc:creator>
  <cp:lastModifiedBy>ck</cp:lastModifiedBy>
  <cp:revision>41</cp:revision>
  <dcterms:created xsi:type="dcterms:W3CDTF">2013-06-27T02:22:15Z</dcterms:created>
  <dcterms:modified xsi:type="dcterms:W3CDTF">2014-02-01T10:25:15Z</dcterms:modified>
</cp:coreProperties>
</file>