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76" r:id="rId2"/>
    <p:sldId id="280" r:id="rId3"/>
    <p:sldId id="286" r:id="rId4"/>
    <p:sldId id="296" r:id="rId5"/>
    <p:sldId id="305" r:id="rId6"/>
    <p:sldId id="281" r:id="rId7"/>
    <p:sldId id="297" r:id="rId8"/>
    <p:sldId id="282" r:id="rId9"/>
    <p:sldId id="298" r:id="rId10"/>
    <p:sldId id="290" r:id="rId11"/>
    <p:sldId id="301" r:id="rId12"/>
    <p:sldId id="284" r:id="rId13"/>
    <p:sldId id="300" r:id="rId14"/>
    <p:sldId id="294" r:id="rId15"/>
    <p:sldId id="306" r:id="rId16"/>
    <p:sldId id="295" r:id="rId17"/>
    <p:sldId id="291" r:id="rId18"/>
    <p:sldId id="292" r:id="rId19"/>
    <p:sldId id="293" r:id="rId20"/>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64014" autoAdjust="0"/>
  </p:normalViewPr>
  <p:slideViewPr>
    <p:cSldViewPr>
      <p:cViewPr varScale="1">
        <p:scale>
          <a:sx n="52" d="100"/>
          <a:sy n="52" d="100"/>
        </p:scale>
        <p:origin x="2266" y="58"/>
      </p:cViewPr>
      <p:guideLst>
        <p:guide orient="horz" pos="2160"/>
        <p:guide pos="2880"/>
      </p:guideLst>
    </p:cSldViewPr>
  </p:slideViewPr>
  <p:notesTextViewPr>
    <p:cViewPr>
      <p:scale>
        <a:sx n="100" d="100"/>
        <a:sy n="100" d="100"/>
      </p:scale>
      <p:origin x="0" y="0"/>
    </p:cViewPr>
  </p:notesTextViewPr>
  <p:sorterViewPr>
    <p:cViewPr>
      <p:scale>
        <a:sx n="144" d="100"/>
        <a:sy n="144" d="100"/>
      </p:scale>
      <p:origin x="0" y="8678"/>
    </p:cViewPr>
  </p:sorterViewPr>
  <p:notesViewPr>
    <p:cSldViewPr>
      <p:cViewPr>
        <p:scale>
          <a:sx n="76" d="100"/>
          <a:sy n="76" d="100"/>
        </p:scale>
        <p:origin x="-202" y="-5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ED5EDBD-0BD0-4D83-86EA-C5C5A0A8473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C493FE8-492E-42B4-84FC-056D3AD0075E}">
      <dgm:prSet custT="1"/>
      <dgm:spPr/>
      <dgm:t>
        <a:bodyPr/>
        <a:lstStyle/>
        <a:p>
          <a:pPr rtl="0"/>
          <a:r>
            <a:rPr lang="en-US" sz="4000" b="1" dirty="0"/>
            <a:t>  Lesson 3</a:t>
          </a:r>
        </a:p>
      </dgm:t>
    </dgm:pt>
    <dgm:pt modelId="{9CDB642B-7A04-4FFE-B645-5365D5B2AF20}" type="parTrans" cxnId="{8BADB537-4801-418F-8259-CE6AEC32C539}">
      <dgm:prSet/>
      <dgm:spPr/>
      <dgm:t>
        <a:bodyPr/>
        <a:lstStyle/>
        <a:p>
          <a:endParaRPr lang="en-US"/>
        </a:p>
      </dgm:t>
    </dgm:pt>
    <dgm:pt modelId="{18C7C3C7-9F1E-4D3F-8304-3DDF688C6464}" type="sibTrans" cxnId="{8BADB537-4801-418F-8259-CE6AEC32C539}">
      <dgm:prSet/>
      <dgm:spPr/>
      <dgm:t>
        <a:bodyPr/>
        <a:lstStyle/>
        <a:p>
          <a:endParaRPr lang="en-US"/>
        </a:p>
      </dgm:t>
    </dgm:pt>
    <dgm:pt modelId="{2897537F-64CB-404C-BDB5-DE6ABE12D194}" type="pres">
      <dgm:prSet presAssocID="{BED5EDBD-0BD0-4D83-86EA-C5C5A0A84737}" presName="linear" presStyleCnt="0">
        <dgm:presLayoutVars>
          <dgm:animLvl val="lvl"/>
          <dgm:resizeHandles val="exact"/>
        </dgm:presLayoutVars>
      </dgm:prSet>
      <dgm:spPr/>
      <dgm:t>
        <a:bodyPr/>
        <a:lstStyle/>
        <a:p>
          <a:endParaRPr lang="zh-TW" altLang="en-US"/>
        </a:p>
      </dgm:t>
    </dgm:pt>
    <dgm:pt modelId="{1B1E1A34-7DC1-439D-A764-CB861C688FC6}" type="pres">
      <dgm:prSet presAssocID="{EC493FE8-492E-42B4-84FC-056D3AD0075E}" presName="parentText" presStyleLbl="node1" presStyleIdx="0" presStyleCnt="1">
        <dgm:presLayoutVars>
          <dgm:chMax val="0"/>
          <dgm:bulletEnabled val="1"/>
        </dgm:presLayoutVars>
      </dgm:prSet>
      <dgm:spPr/>
      <dgm:t>
        <a:bodyPr/>
        <a:lstStyle/>
        <a:p>
          <a:endParaRPr lang="zh-TW" altLang="en-US"/>
        </a:p>
      </dgm:t>
    </dgm:pt>
  </dgm:ptLst>
  <dgm:cxnLst>
    <dgm:cxn modelId="{8BADB537-4801-418F-8259-CE6AEC32C539}" srcId="{BED5EDBD-0BD0-4D83-86EA-C5C5A0A84737}" destId="{EC493FE8-492E-42B4-84FC-056D3AD0075E}" srcOrd="0" destOrd="0" parTransId="{9CDB642B-7A04-4FFE-B645-5365D5B2AF20}" sibTransId="{18C7C3C7-9F1E-4D3F-8304-3DDF688C6464}"/>
    <dgm:cxn modelId="{1ABB2B8C-3160-4D94-9083-D0B5721946EE}" type="presOf" srcId="{BED5EDBD-0BD0-4D83-86EA-C5C5A0A84737}" destId="{2897537F-64CB-404C-BDB5-DE6ABE12D194}" srcOrd="0" destOrd="0" presId="urn:microsoft.com/office/officeart/2005/8/layout/vList2"/>
    <dgm:cxn modelId="{5CF3E415-F3BC-4B47-B337-7EDD392B7F4B}" type="presOf" srcId="{EC493FE8-492E-42B4-84FC-056D3AD0075E}" destId="{1B1E1A34-7DC1-439D-A764-CB861C688FC6}" srcOrd="0" destOrd="0" presId="urn:microsoft.com/office/officeart/2005/8/layout/vList2"/>
    <dgm:cxn modelId="{22DC3C95-9BFE-49F7-B727-82A5A7E86B68}" type="presParOf" srcId="{2897537F-64CB-404C-BDB5-DE6ABE12D194}" destId="{1B1E1A34-7DC1-439D-A764-CB861C688FC6}"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DBA494C-3B61-48C6-BE0E-981F4DBC9A5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A7B4997D-892A-48D9-B256-C486CEC49133}" type="pres">
      <dgm:prSet presAssocID="{CDBA494C-3B61-48C6-BE0E-981F4DBC9A50}" presName="linear" presStyleCnt="0">
        <dgm:presLayoutVars>
          <dgm:animLvl val="lvl"/>
          <dgm:resizeHandles val="exact"/>
        </dgm:presLayoutVars>
      </dgm:prSet>
      <dgm:spPr/>
      <dgm:t>
        <a:bodyPr/>
        <a:lstStyle/>
        <a:p>
          <a:endParaRPr lang="zh-TW" altLang="en-US"/>
        </a:p>
      </dgm:t>
    </dgm:pt>
  </dgm:ptLst>
  <dgm:cxnLst>
    <dgm:cxn modelId="{3CED5C91-956D-4448-9F3C-1B12CDAD8EDD}" type="presOf" srcId="{CDBA494C-3B61-48C6-BE0E-981F4DBC9A50}" destId="{A7B4997D-892A-48D9-B256-C486CEC49133}"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EEBB377-03B9-4383-A090-6E09C623EAF1}" type="doc">
      <dgm:prSet loTypeId="urn:microsoft.com/office/officeart/2005/8/layout/vList2" loCatId="list" qsTypeId="urn:microsoft.com/office/officeart/2005/8/quickstyle/simple1" qsCatId="simple" csTypeId="urn:microsoft.com/office/officeart/2005/8/colors/accent4_5" csCatId="accent4" phldr="1"/>
      <dgm:spPr/>
      <dgm:t>
        <a:bodyPr/>
        <a:lstStyle/>
        <a:p>
          <a:endParaRPr lang="en-US"/>
        </a:p>
      </dgm:t>
    </dgm:pt>
    <dgm:pt modelId="{81846485-27C6-4791-8D0D-534C382539D0}">
      <dgm:prSet custT="1"/>
      <dgm:spPr>
        <a:solidFill>
          <a:schemeClr val="accent5">
            <a:lumMod val="75000"/>
            <a:alpha val="90000"/>
          </a:schemeClr>
        </a:solidFill>
      </dgm:spPr>
      <dgm:t>
        <a:bodyPr/>
        <a:lstStyle/>
        <a:p>
          <a:pPr rtl="0"/>
          <a:endParaRPr lang="en-US" sz="2800" b="1" dirty="0"/>
        </a:p>
        <a:p>
          <a:pPr rtl="0"/>
          <a:r>
            <a:rPr lang="en-US" sz="3200" b="1" dirty="0"/>
            <a:t>Economic Factor</a:t>
          </a:r>
          <a:br>
            <a:rPr lang="en-US" sz="3200" b="1" dirty="0"/>
          </a:br>
          <a:endParaRPr lang="en-US" sz="3200" dirty="0"/>
        </a:p>
      </dgm:t>
    </dgm:pt>
    <dgm:pt modelId="{DB2C4720-33A3-4FD1-A4F5-591F8A151D0C}" type="parTrans" cxnId="{9DF124C6-1A68-458E-A691-62916D839AAC}">
      <dgm:prSet/>
      <dgm:spPr/>
      <dgm:t>
        <a:bodyPr/>
        <a:lstStyle/>
        <a:p>
          <a:endParaRPr lang="en-US"/>
        </a:p>
      </dgm:t>
    </dgm:pt>
    <dgm:pt modelId="{C43B85E6-1211-4ED0-BD44-AC847088A2F6}" type="sibTrans" cxnId="{9DF124C6-1A68-458E-A691-62916D839AAC}">
      <dgm:prSet/>
      <dgm:spPr/>
      <dgm:t>
        <a:bodyPr/>
        <a:lstStyle/>
        <a:p>
          <a:endParaRPr lang="en-US"/>
        </a:p>
      </dgm:t>
    </dgm:pt>
    <dgm:pt modelId="{1FB0EEE8-2307-4CFE-AD83-771CD6BC1182}" type="pres">
      <dgm:prSet presAssocID="{0EEBB377-03B9-4383-A090-6E09C623EAF1}" presName="linear" presStyleCnt="0">
        <dgm:presLayoutVars>
          <dgm:animLvl val="lvl"/>
          <dgm:resizeHandles val="exact"/>
        </dgm:presLayoutVars>
      </dgm:prSet>
      <dgm:spPr/>
      <dgm:t>
        <a:bodyPr/>
        <a:lstStyle/>
        <a:p>
          <a:endParaRPr lang="zh-TW" altLang="en-US"/>
        </a:p>
      </dgm:t>
    </dgm:pt>
    <dgm:pt modelId="{6DBE5D21-B047-4AE9-8782-687090CFAC45}" type="pres">
      <dgm:prSet presAssocID="{81846485-27C6-4791-8D0D-534C382539D0}" presName="parentText" presStyleLbl="node1" presStyleIdx="0" presStyleCnt="1" custScaleY="288057" custLinFactNeighborX="1716" custLinFactNeighborY="-60843">
        <dgm:presLayoutVars>
          <dgm:chMax val="0"/>
          <dgm:bulletEnabled val="1"/>
        </dgm:presLayoutVars>
      </dgm:prSet>
      <dgm:spPr/>
      <dgm:t>
        <a:bodyPr/>
        <a:lstStyle/>
        <a:p>
          <a:endParaRPr lang="zh-TW" altLang="en-US"/>
        </a:p>
      </dgm:t>
    </dgm:pt>
  </dgm:ptLst>
  <dgm:cxnLst>
    <dgm:cxn modelId="{C7CE5318-261F-4E8D-95E1-06923966E100}" type="presOf" srcId="{0EEBB377-03B9-4383-A090-6E09C623EAF1}" destId="{1FB0EEE8-2307-4CFE-AD83-771CD6BC1182}" srcOrd="0" destOrd="0" presId="urn:microsoft.com/office/officeart/2005/8/layout/vList2"/>
    <dgm:cxn modelId="{9DF124C6-1A68-458E-A691-62916D839AAC}" srcId="{0EEBB377-03B9-4383-A090-6E09C623EAF1}" destId="{81846485-27C6-4791-8D0D-534C382539D0}" srcOrd="0" destOrd="0" parTransId="{DB2C4720-33A3-4FD1-A4F5-591F8A151D0C}" sibTransId="{C43B85E6-1211-4ED0-BD44-AC847088A2F6}"/>
    <dgm:cxn modelId="{B152BCEE-5BFE-4432-89B0-F9347743804F}" type="presOf" srcId="{81846485-27C6-4791-8D0D-534C382539D0}" destId="{6DBE5D21-B047-4AE9-8782-687090CFAC45}" srcOrd="0" destOrd="0" presId="urn:microsoft.com/office/officeart/2005/8/layout/vList2"/>
    <dgm:cxn modelId="{A3F7BBF2-1C15-4A02-AD4F-9227FAC844AB}" type="presParOf" srcId="{1FB0EEE8-2307-4CFE-AD83-771CD6BC1182}" destId="{6DBE5D21-B047-4AE9-8782-687090CFAC45}"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EEBB377-03B9-4383-A090-6E09C623EAF1}" type="doc">
      <dgm:prSet loTypeId="urn:microsoft.com/office/officeart/2005/8/layout/vList2" loCatId="list" qsTypeId="urn:microsoft.com/office/officeart/2005/8/quickstyle/simple1" qsCatId="simple" csTypeId="urn:microsoft.com/office/officeart/2005/8/colors/accent4_5" csCatId="accent4" phldr="1"/>
      <dgm:spPr/>
      <dgm:t>
        <a:bodyPr/>
        <a:lstStyle/>
        <a:p>
          <a:endParaRPr lang="en-US"/>
        </a:p>
      </dgm:t>
    </dgm:pt>
    <dgm:pt modelId="{81846485-27C6-4791-8D0D-534C382539D0}">
      <dgm:prSet custT="1"/>
      <dgm:spPr>
        <a:solidFill>
          <a:schemeClr val="accent5">
            <a:lumMod val="75000"/>
            <a:alpha val="90000"/>
          </a:schemeClr>
        </a:solidFill>
      </dgm:spPr>
      <dgm:t>
        <a:bodyPr/>
        <a:lstStyle/>
        <a:p>
          <a:pPr rtl="0"/>
          <a:endParaRPr lang="en-US" sz="2800" b="1" dirty="0"/>
        </a:p>
        <a:p>
          <a:pPr rtl="0"/>
          <a:r>
            <a:rPr lang="en-US" sz="3200" b="1" dirty="0"/>
            <a:t>Socio-cultural Factor</a:t>
          </a:r>
          <a:br>
            <a:rPr lang="en-US" sz="3200" b="1" dirty="0"/>
          </a:br>
          <a:endParaRPr lang="en-US" sz="3200" dirty="0"/>
        </a:p>
      </dgm:t>
    </dgm:pt>
    <dgm:pt modelId="{DB2C4720-33A3-4FD1-A4F5-591F8A151D0C}" type="parTrans" cxnId="{9DF124C6-1A68-458E-A691-62916D839AAC}">
      <dgm:prSet/>
      <dgm:spPr/>
      <dgm:t>
        <a:bodyPr/>
        <a:lstStyle/>
        <a:p>
          <a:endParaRPr lang="en-US"/>
        </a:p>
      </dgm:t>
    </dgm:pt>
    <dgm:pt modelId="{C43B85E6-1211-4ED0-BD44-AC847088A2F6}" type="sibTrans" cxnId="{9DF124C6-1A68-458E-A691-62916D839AAC}">
      <dgm:prSet/>
      <dgm:spPr/>
      <dgm:t>
        <a:bodyPr/>
        <a:lstStyle/>
        <a:p>
          <a:endParaRPr lang="en-US"/>
        </a:p>
      </dgm:t>
    </dgm:pt>
    <dgm:pt modelId="{1FB0EEE8-2307-4CFE-AD83-771CD6BC1182}" type="pres">
      <dgm:prSet presAssocID="{0EEBB377-03B9-4383-A090-6E09C623EAF1}" presName="linear" presStyleCnt="0">
        <dgm:presLayoutVars>
          <dgm:animLvl val="lvl"/>
          <dgm:resizeHandles val="exact"/>
        </dgm:presLayoutVars>
      </dgm:prSet>
      <dgm:spPr/>
      <dgm:t>
        <a:bodyPr/>
        <a:lstStyle/>
        <a:p>
          <a:endParaRPr lang="zh-TW" altLang="en-US"/>
        </a:p>
      </dgm:t>
    </dgm:pt>
    <dgm:pt modelId="{6DBE5D21-B047-4AE9-8782-687090CFAC45}" type="pres">
      <dgm:prSet presAssocID="{81846485-27C6-4791-8D0D-534C382539D0}" presName="parentText" presStyleLbl="node1" presStyleIdx="0" presStyleCnt="1" custScaleY="288057" custLinFactNeighborX="1716" custLinFactNeighborY="-60843">
        <dgm:presLayoutVars>
          <dgm:chMax val="0"/>
          <dgm:bulletEnabled val="1"/>
        </dgm:presLayoutVars>
      </dgm:prSet>
      <dgm:spPr/>
      <dgm:t>
        <a:bodyPr/>
        <a:lstStyle/>
        <a:p>
          <a:endParaRPr lang="zh-TW" altLang="en-US"/>
        </a:p>
      </dgm:t>
    </dgm:pt>
  </dgm:ptLst>
  <dgm:cxnLst>
    <dgm:cxn modelId="{9DF124C6-1A68-458E-A691-62916D839AAC}" srcId="{0EEBB377-03B9-4383-A090-6E09C623EAF1}" destId="{81846485-27C6-4791-8D0D-534C382539D0}" srcOrd="0" destOrd="0" parTransId="{DB2C4720-33A3-4FD1-A4F5-591F8A151D0C}" sibTransId="{C43B85E6-1211-4ED0-BD44-AC847088A2F6}"/>
    <dgm:cxn modelId="{808AC89C-3A9A-4A84-AA46-B9B4E1332795}" type="presOf" srcId="{81846485-27C6-4791-8D0D-534C382539D0}" destId="{6DBE5D21-B047-4AE9-8782-687090CFAC45}" srcOrd="0" destOrd="0" presId="urn:microsoft.com/office/officeart/2005/8/layout/vList2"/>
    <dgm:cxn modelId="{834D7385-4F96-45D5-A668-C2DA79B505B0}" type="presOf" srcId="{0EEBB377-03B9-4383-A090-6E09C623EAF1}" destId="{1FB0EEE8-2307-4CFE-AD83-771CD6BC1182}" srcOrd="0" destOrd="0" presId="urn:microsoft.com/office/officeart/2005/8/layout/vList2"/>
    <dgm:cxn modelId="{F0B70198-1880-49C0-8E24-4E808EF10AF5}" type="presParOf" srcId="{1FB0EEE8-2307-4CFE-AD83-771CD6BC1182}" destId="{6DBE5D21-B047-4AE9-8782-687090CFAC45}"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EEBB377-03B9-4383-A090-6E09C623EAF1}" type="doc">
      <dgm:prSet loTypeId="urn:microsoft.com/office/officeart/2005/8/layout/vList2" loCatId="list" qsTypeId="urn:microsoft.com/office/officeart/2005/8/quickstyle/simple1" qsCatId="simple" csTypeId="urn:microsoft.com/office/officeart/2005/8/colors/accent4_5" csCatId="accent4" phldr="1"/>
      <dgm:spPr/>
      <dgm:t>
        <a:bodyPr/>
        <a:lstStyle/>
        <a:p>
          <a:endParaRPr lang="en-US"/>
        </a:p>
      </dgm:t>
    </dgm:pt>
    <dgm:pt modelId="{81846485-27C6-4791-8D0D-534C382539D0}">
      <dgm:prSet custT="1"/>
      <dgm:spPr>
        <a:solidFill>
          <a:schemeClr val="accent5">
            <a:lumMod val="75000"/>
            <a:alpha val="90000"/>
          </a:schemeClr>
        </a:solidFill>
      </dgm:spPr>
      <dgm:t>
        <a:bodyPr/>
        <a:lstStyle/>
        <a:p>
          <a:pPr rtl="0"/>
          <a:endParaRPr lang="en-US" sz="2800" b="1" dirty="0"/>
        </a:p>
        <a:p>
          <a:pPr rtl="0"/>
          <a:r>
            <a:rPr lang="en-US" sz="3200" b="1" dirty="0"/>
            <a:t>Technological Factor</a:t>
          </a:r>
          <a:br>
            <a:rPr lang="en-US" sz="3200" b="1" dirty="0"/>
          </a:br>
          <a:endParaRPr lang="en-US" sz="3200" dirty="0"/>
        </a:p>
      </dgm:t>
    </dgm:pt>
    <dgm:pt modelId="{DB2C4720-33A3-4FD1-A4F5-591F8A151D0C}" type="parTrans" cxnId="{9DF124C6-1A68-458E-A691-62916D839AAC}">
      <dgm:prSet/>
      <dgm:spPr/>
      <dgm:t>
        <a:bodyPr/>
        <a:lstStyle/>
        <a:p>
          <a:endParaRPr lang="en-US"/>
        </a:p>
      </dgm:t>
    </dgm:pt>
    <dgm:pt modelId="{C43B85E6-1211-4ED0-BD44-AC847088A2F6}" type="sibTrans" cxnId="{9DF124C6-1A68-458E-A691-62916D839AAC}">
      <dgm:prSet/>
      <dgm:spPr/>
      <dgm:t>
        <a:bodyPr/>
        <a:lstStyle/>
        <a:p>
          <a:endParaRPr lang="en-US"/>
        </a:p>
      </dgm:t>
    </dgm:pt>
    <dgm:pt modelId="{1FB0EEE8-2307-4CFE-AD83-771CD6BC1182}" type="pres">
      <dgm:prSet presAssocID="{0EEBB377-03B9-4383-A090-6E09C623EAF1}" presName="linear" presStyleCnt="0">
        <dgm:presLayoutVars>
          <dgm:animLvl val="lvl"/>
          <dgm:resizeHandles val="exact"/>
        </dgm:presLayoutVars>
      </dgm:prSet>
      <dgm:spPr/>
      <dgm:t>
        <a:bodyPr/>
        <a:lstStyle/>
        <a:p>
          <a:endParaRPr lang="zh-TW" altLang="en-US"/>
        </a:p>
      </dgm:t>
    </dgm:pt>
    <dgm:pt modelId="{6DBE5D21-B047-4AE9-8782-687090CFAC45}" type="pres">
      <dgm:prSet presAssocID="{81846485-27C6-4791-8D0D-534C382539D0}" presName="parentText" presStyleLbl="node1" presStyleIdx="0" presStyleCnt="1" custScaleY="288057" custLinFactNeighborX="1716" custLinFactNeighborY="-60843">
        <dgm:presLayoutVars>
          <dgm:chMax val="0"/>
          <dgm:bulletEnabled val="1"/>
        </dgm:presLayoutVars>
      </dgm:prSet>
      <dgm:spPr/>
      <dgm:t>
        <a:bodyPr/>
        <a:lstStyle/>
        <a:p>
          <a:endParaRPr lang="zh-TW" altLang="en-US"/>
        </a:p>
      </dgm:t>
    </dgm:pt>
  </dgm:ptLst>
  <dgm:cxnLst>
    <dgm:cxn modelId="{9DF124C6-1A68-458E-A691-62916D839AAC}" srcId="{0EEBB377-03B9-4383-A090-6E09C623EAF1}" destId="{81846485-27C6-4791-8D0D-534C382539D0}" srcOrd="0" destOrd="0" parTransId="{DB2C4720-33A3-4FD1-A4F5-591F8A151D0C}" sibTransId="{C43B85E6-1211-4ED0-BD44-AC847088A2F6}"/>
    <dgm:cxn modelId="{995AD4A5-B733-4957-AC39-85DA2C0F7909}" type="presOf" srcId="{81846485-27C6-4791-8D0D-534C382539D0}" destId="{6DBE5D21-B047-4AE9-8782-687090CFAC45}" srcOrd="0" destOrd="0" presId="urn:microsoft.com/office/officeart/2005/8/layout/vList2"/>
    <dgm:cxn modelId="{46EEEA8B-ECAA-4C8A-B91C-589D1BF00D98}" type="presOf" srcId="{0EEBB377-03B9-4383-A090-6E09C623EAF1}" destId="{1FB0EEE8-2307-4CFE-AD83-771CD6BC1182}" srcOrd="0" destOrd="0" presId="urn:microsoft.com/office/officeart/2005/8/layout/vList2"/>
    <dgm:cxn modelId="{B0DA92B4-5C47-4406-8D0E-B95649D19E09}" type="presParOf" srcId="{1FB0EEE8-2307-4CFE-AD83-771CD6BC1182}" destId="{6DBE5D21-B047-4AE9-8782-687090CFAC45}"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EEBB377-03B9-4383-A090-6E09C623EAF1}" type="doc">
      <dgm:prSet loTypeId="urn:microsoft.com/office/officeart/2005/8/layout/vList2" loCatId="list" qsTypeId="urn:microsoft.com/office/officeart/2005/8/quickstyle/simple1" qsCatId="simple" csTypeId="urn:microsoft.com/office/officeart/2005/8/colors/accent4_5" csCatId="accent4" phldr="1"/>
      <dgm:spPr/>
      <dgm:t>
        <a:bodyPr/>
        <a:lstStyle/>
        <a:p>
          <a:endParaRPr lang="en-US"/>
        </a:p>
      </dgm:t>
    </dgm:pt>
    <dgm:pt modelId="{81846485-27C6-4791-8D0D-534C382539D0}">
      <dgm:prSet custT="1"/>
      <dgm:spPr>
        <a:solidFill>
          <a:schemeClr val="accent5">
            <a:lumMod val="75000"/>
            <a:alpha val="90000"/>
          </a:schemeClr>
        </a:solidFill>
      </dgm:spPr>
      <dgm:t>
        <a:bodyPr/>
        <a:lstStyle/>
        <a:p>
          <a:pPr rtl="0"/>
          <a:endParaRPr lang="en-US" sz="2800" b="1" dirty="0"/>
        </a:p>
        <a:p>
          <a:pPr rtl="0"/>
          <a:r>
            <a:rPr lang="en-US" sz="3200" b="1" dirty="0"/>
            <a:t>Physical Factor</a:t>
          </a:r>
          <a:br>
            <a:rPr lang="en-US" sz="3200" b="1" dirty="0"/>
          </a:br>
          <a:endParaRPr lang="en-US" sz="3200" dirty="0"/>
        </a:p>
      </dgm:t>
    </dgm:pt>
    <dgm:pt modelId="{DB2C4720-33A3-4FD1-A4F5-591F8A151D0C}" type="parTrans" cxnId="{9DF124C6-1A68-458E-A691-62916D839AAC}">
      <dgm:prSet/>
      <dgm:spPr/>
      <dgm:t>
        <a:bodyPr/>
        <a:lstStyle/>
        <a:p>
          <a:endParaRPr lang="en-US"/>
        </a:p>
      </dgm:t>
    </dgm:pt>
    <dgm:pt modelId="{C43B85E6-1211-4ED0-BD44-AC847088A2F6}" type="sibTrans" cxnId="{9DF124C6-1A68-458E-A691-62916D839AAC}">
      <dgm:prSet/>
      <dgm:spPr/>
      <dgm:t>
        <a:bodyPr/>
        <a:lstStyle/>
        <a:p>
          <a:endParaRPr lang="en-US"/>
        </a:p>
      </dgm:t>
    </dgm:pt>
    <dgm:pt modelId="{1FB0EEE8-2307-4CFE-AD83-771CD6BC1182}" type="pres">
      <dgm:prSet presAssocID="{0EEBB377-03B9-4383-A090-6E09C623EAF1}" presName="linear" presStyleCnt="0">
        <dgm:presLayoutVars>
          <dgm:animLvl val="lvl"/>
          <dgm:resizeHandles val="exact"/>
        </dgm:presLayoutVars>
      </dgm:prSet>
      <dgm:spPr/>
      <dgm:t>
        <a:bodyPr/>
        <a:lstStyle/>
        <a:p>
          <a:endParaRPr lang="zh-TW" altLang="en-US"/>
        </a:p>
      </dgm:t>
    </dgm:pt>
    <dgm:pt modelId="{6DBE5D21-B047-4AE9-8782-687090CFAC45}" type="pres">
      <dgm:prSet presAssocID="{81846485-27C6-4791-8D0D-534C382539D0}" presName="parentText" presStyleLbl="node1" presStyleIdx="0" presStyleCnt="1" custScaleY="288057" custLinFactNeighborX="1716" custLinFactNeighborY="-60843">
        <dgm:presLayoutVars>
          <dgm:chMax val="0"/>
          <dgm:bulletEnabled val="1"/>
        </dgm:presLayoutVars>
      </dgm:prSet>
      <dgm:spPr/>
      <dgm:t>
        <a:bodyPr/>
        <a:lstStyle/>
        <a:p>
          <a:endParaRPr lang="zh-TW" altLang="en-US"/>
        </a:p>
      </dgm:t>
    </dgm:pt>
  </dgm:ptLst>
  <dgm:cxnLst>
    <dgm:cxn modelId="{7FEB2DF5-BB5A-4198-BD5D-A0EAA4D2AE22}" type="presOf" srcId="{0EEBB377-03B9-4383-A090-6E09C623EAF1}" destId="{1FB0EEE8-2307-4CFE-AD83-771CD6BC1182}" srcOrd="0" destOrd="0" presId="urn:microsoft.com/office/officeart/2005/8/layout/vList2"/>
    <dgm:cxn modelId="{9DF124C6-1A68-458E-A691-62916D839AAC}" srcId="{0EEBB377-03B9-4383-A090-6E09C623EAF1}" destId="{81846485-27C6-4791-8D0D-534C382539D0}" srcOrd="0" destOrd="0" parTransId="{DB2C4720-33A3-4FD1-A4F5-591F8A151D0C}" sibTransId="{C43B85E6-1211-4ED0-BD44-AC847088A2F6}"/>
    <dgm:cxn modelId="{72347ED2-C91D-4EF7-AEC2-474465A053B8}" type="presOf" srcId="{81846485-27C6-4791-8D0D-534C382539D0}" destId="{6DBE5D21-B047-4AE9-8782-687090CFAC45}" srcOrd="0" destOrd="0" presId="urn:microsoft.com/office/officeart/2005/8/layout/vList2"/>
    <dgm:cxn modelId="{B8BD4D95-A646-4560-9748-9E39DEDCF2C4}" type="presParOf" srcId="{1FB0EEE8-2307-4CFE-AD83-771CD6BC1182}" destId="{6DBE5D21-B047-4AE9-8782-687090CFAC45}"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DBA494C-3B61-48C6-BE0E-981F4DBC9A5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39100D71-256C-4258-A913-FE10B3ACDC50}">
      <dgm:prSet custT="1"/>
      <dgm:spPr>
        <a:solidFill>
          <a:schemeClr val="accent5">
            <a:lumMod val="75000"/>
          </a:schemeClr>
        </a:solidFill>
      </dgm:spPr>
      <dgm:t>
        <a:bodyPr/>
        <a:lstStyle/>
        <a:p>
          <a:pPr rtl="0"/>
          <a:r>
            <a:rPr lang="en-US" sz="3200" b="1" dirty="0"/>
            <a:t>Challenges </a:t>
          </a:r>
        </a:p>
      </dgm:t>
    </dgm:pt>
    <dgm:pt modelId="{11618982-A5FC-4A83-93F4-3135583EADFC}" type="parTrans" cxnId="{2695734A-6B1F-44DF-AE82-B8D76D3DB834}">
      <dgm:prSet/>
      <dgm:spPr/>
      <dgm:t>
        <a:bodyPr/>
        <a:lstStyle/>
        <a:p>
          <a:endParaRPr lang="en-US"/>
        </a:p>
      </dgm:t>
    </dgm:pt>
    <dgm:pt modelId="{D9FE766F-A5C7-4FC2-8F3D-E484111830B5}" type="sibTrans" cxnId="{2695734A-6B1F-44DF-AE82-B8D76D3DB834}">
      <dgm:prSet/>
      <dgm:spPr/>
      <dgm:t>
        <a:bodyPr/>
        <a:lstStyle/>
        <a:p>
          <a:endParaRPr lang="en-US"/>
        </a:p>
      </dgm:t>
    </dgm:pt>
    <dgm:pt modelId="{A7B4997D-892A-48D9-B256-C486CEC49133}" type="pres">
      <dgm:prSet presAssocID="{CDBA494C-3B61-48C6-BE0E-981F4DBC9A50}" presName="linear" presStyleCnt="0">
        <dgm:presLayoutVars>
          <dgm:animLvl val="lvl"/>
          <dgm:resizeHandles val="exact"/>
        </dgm:presLayoutVars>
      </dgm:prSet>
      <dgm:spPr/>
      <dgm:t>
        <a:bodyPr/>
        <a:lstStyle/>
        <a:p>
          <a:endParaRPr lang="zh-TW" altLang="en-US"/>
        </a:p>
      </dgm:t>
    </dgm:pt>
    <dgm:pt modelId="{5ACA42C8-5CF5-4E5B-9224-EE3D06E89EAA}" type="pres">
      <dgm:prSet presAssocID="{39100D71-256C-4258-A913-FE10B3ACDC50}" presName="parentText" presStyleLbl="node1" presStyleIdx="0" presStyleCnt="1">
        <dgm:presLayoutVars>
          <dgm:chMax val="0"/>
          <dgm:bulletEnabled val="1"/>
        </dgm:presLayoutVars>
      </dgm:prSet>
      <dgm:spPr/>
      <dgm:t>
        <a:bodyPr/>
        <a:lstStyle/>
        <a:p>
          <a:endParaRPr lang="zh-TW" altLang="en-US"/>
        </a:p>
      </dgm:t>
    </dgm:pt>
  </dgm:ptLst>
  <dgm:cxnLst>
    <dgm:cxn modelId="{7AC9FBA6-D169-4ACF-B75E-DB5D3368BCEC}" type="presOf" srcId="{CDBA494C-3B61-48C6-BE0E-981F4DBC9A50}" destId="{A7B4997D-892A-48D9-B256-C486CEC49133}" srcOrd="0" destOrd="0" presId="urn:microsoft.com/office/officeart/2005/8/layout/vList2"/>
    <dgm:cxn modelId="{1E4B9F04-A1AB-4DEA-842D-0EFE0BD9BE2E}" type="presOf" srcId="{39100D71-256C-4258-A913-FE10B3ACDC50}" destId="{5ACA42C8-5CF5-4E5B-9224-EE3D06E89EAA}" srcOrd="0" destOrd="0" presId="urn:microsoft.com/office/officeart/2005/8/layout/vList2"/>
    <dgm:cxn modelId="{2695734A-6B1F-44DF-AE82-B8D76D3DB834}" srcId="{CDBA494C-3B61-48C6-BE0E-981F4DBC9A50}" destId="{39100D71-256C-4258-A913-FE10B3ACDC50}" srcOrd="0" destOrd="0" parTransId="{11618982-A5FC-4A83-93F4-3135583EADFC}" sibTransId="{D9FE766F-A5C7-4FC2-8F3D-E484111830B5}"/>
    <dgm:cxn modelId="{7249AFCA-C71E-4B9B-B561-B8A677ABE319}" type="presParOf" srcId="{A7B4997D-892A-48D9-B256-C486CEC49133}" destId="{5ACA42C8-5CF5-4E5B-9224-EE3D06E89EAA}"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1E1A34-7DC1-439D-A764-CB861C688FC6}">
      <dsp:nvSpPr>
        <dsp:cNvPr id="0" name=""/>
        <dsp:cNvSpPr/>
      </dsp:nvSpPr>
      <dsp:spPr>
        <a:xfrm>
          <a:off x="0" y="126612"/>
          <a:ext cx="7772400" cy="1216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l" defTabSz="1778000" rtl="0">
            <a:lnSpc>
              <a:spcPct val="90000"/>
            </a:lnSpc>
            <a:spcBef>
              <a:spcPct val="0"/>
            </a:spcBef>
            <a:spcAft>
              <a:spcPct val="35000"/>
            </a:spcAft>
          </a:pPr>
          <a:r>
            <a:rPr lang="en-US" sz="4000" b="1" kern="1200" dirty="0"/>
            <a:t>  Lesson 3</a:t>
          </a:r>
        </a:p>
      </dsp:txBody>
      <dsp:txXfrm>
        <a:off x="59399" y="186011"/>
        <a:ext cx="7653602" cy="109800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BE5D21-B047-4AE9-8782-687090CFAC45}">
      <dsp:nvSpPr>
        <dsp:cNvPr id="0" name=""/>
        <dsp:cNvSpPr/>
      </dsp:nvSpPr>
      <dsp:spPr>
        <a:xfrm>
          <a:off x="0" y="0"/>
          <a:ext cx="8139112" cy="1446386"/>
        </a:xfrm>
        <a:prstGeom prst="roundRect">
          <a:avLst/>
        </a:prstGeom>
        <a:solidFill>
          <a:schemeClr val="accent5">
            <a:lumMod val="75000"/>
            <a:alpha val="9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endParaRPr lang="en-US" sz="2800" b="1" kern="1200" dirty="0"/>
        </a:p>
        <a:p>
          <a:pPr lvl="0" algn="l" defTabSz="1244600" rtl="0">
            <a:lnSpc>
              <a:spcPct val="90000"/>
            </a:lnSpc>
            <a:spcBef>
              <a:spcPct val="0"/>
            </a:spcBef>
            <a:spcAft>
              <a:spcPct val="35000"/>
            </a:spcAft>
          </a:pPr>
          <a:r>
            <a:rPr lang="en-US" sz="3200" b="1" kern="1200" dirty="0"/>
            <a:t>Economic Factor</a:t>
          </a:r>
          <a:br>
            <a:rPr lang="en-US" sz="3200" b="1" kern="1200" dirty="0"/>
          </a:br>
          <a:endParaRPr lang="en-US" sz="3200" kern="1200" dirty="0"/>
        </a:p>
      </dsp:txBody>
      <dsp:txXfrm>
        <a:off x="70607" y="70607"/>
        <a:ext cx="7997898" cy="130517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BE5D21-B047-4AE9-8782-687090CFAC45}">
      <dsp:nvSpPr>
        <dsp:cNvPr id="0" name=""/>
        <dsp:cNvSpPr/>
      </dsp:nvSpPr>
      <dsp:spPr>
        <a:xfrm>
          <a:off x="0" y="0"/>
          <a:ext cx="8139112" cy="1446386"/>
        </a:xfrm>
        <a:prstGeom prst="roundRect">
          <a:avLst/>
        </a:prstGeom>
        <a:solidFill>
          <a:schemeClr val="accent5">
            <a:lumMod val="75000"/>
            <a:alpha val="9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endParaRPr lang="en-US" sz="2800" b="1" kern="1200" dirty="0"/>
        </a:p>
        <a:p>
          <a:pPr lvl="0" algn="l" defTabSz="1244600" rtl="0">
            <a:lnSpc>
              <a:spcPct val="90000"/>
            </a:lnSpc>
            <a:spcBef>
              <a:spcPct val="0"/>
            </a:spcBef>
            <a:spcAft>
              <a:spcPct val="35000"/>
            </a:spcAft>
          </a:pPr>
          <a:r>
            <a:rPr lang="en-US" sz="3200" b="1" kern="1200" dirty="0"/>
            <a:t>Socio-cultural Factor</a:t>
          </a:r>
          <a:br>
            <a:rPr lang="en-US" sz="3200" b="1" kern="1200" dirty="0"/>
          </a:br>
          <a:endParaRPr lang="en-US" sz="3200" kern="1200" dirty="0"/>
        </a:p>
      </dsp:txBody>
      <dsp:txXfrm>
        <a:off x="70607" y="70607"/>
        <a:ext cx="7997898" cy="130517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BE5D21-B047-4AE9-8782-687090CFAC45}">
      <dsp:nvSpPr>
        <dsp:cNvPr id="0" name=""/>
        <dsp:cNvSpPr/>
      </dsp:nvSpPr>
      <dsp:spPr>
        <a:xfrm>
          <a:off x="0" y="0"/>
          <a:ext cx="8139112" cy="1446386"/>
        </a:xfrm>
        <a:prstGeom prst="roundRect">
          <a:avLst/>
        </a:prstGeom>
        <a:solidFill>
          <a:schemeClr val="accent5">
            <a:lumMod val="75000"/>
            <a:alpha val="9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endParaRPr lang="en-US" sz="2800" b="1" kern="1200" dirty="0"/>
        </a:p>
        <a:p>
          <a:pPr lvl="0" algn="l" defTabSz="1244600" rtl="0">
            <a:lnSpc>
              <a:spcPct val="90000"/>
            </a:lnSpc>
            <a:spcBef>
              <a:spcPct val="0"/>
            </a:spcBef>
            <a:spcAft>
              <a:spcPct val="35000"/>
            </a:spcAft>
          </a:pPr>
          <a:r>
            <a:rPr lang="en-US" sz="3200" b="1" kern="1200" dirty="0"/>
            <a:t>Technological Factor</a:t>
          </a:r>
          <a:br>
            <a:rPr lang="en-US" sz="3200" b="1" kern="1200" dirty="0"/>
          </a:br>
          <a:endParaRPr lang="en-US" sz="3200" kern="1200" dirty="0"/>
        </a:p>
      </dsp:txBody>
      <dsp:txXfrm>
        <a:off x="70607" y="70607"/>
        <a:ext cx="7997898" cy="130517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BE5D21-B047-4AE9-8782-687090CFAC45}">
      <dsp:nvSpPr>
        <dsp:cNvPr id="0" name=""/>
        <dsp:cNvSpPr/>
      </dsp:nvSpPr>
      <dsp:spPr>
        <a:xfrm>
          <a:off x="0" y="0"/>
          <a:ext cx="8139112" cy="1446386"/>
        </a:xfrm>
        <a:prstGeom prst="roundRect">
          <a:avLst/>
        </a:prstGeom>
        <a:solidFill>
          <a:schemeClr val="accent5">
            <a:lumMod val="75000"/>
            <a:alpha val="9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endParaRPr lang="en-US" sz="2800" b="1" kern="1200" dirty="0"/>
        </a:p>
        <a:p>
          <a:pPr lvl="0" algn="l" defTabSz="1244600" rtl="0">
            <a:lnSpc>
              <a:spcPct val="90000"/>
            </a:lnSpc>
            <a:spcBef>
              <a:spcPct val="0"/>
            </a:spcBef>
            <a:spcAft>
              <a:spcPct val="35000"/>
            </a:spcAft>
          </a:pPr>
          <a:r>
            <a:rPr lang="en-US" sz="3200" b="1" kern="1200" dirty="0"/>
            <a:t>Physical Factor</a:t>
          </a:r>
          <a:br>
            <a:rPr lang="en-US" sz="3200" b="1" kern="1200" dirty="0"/>
          </a:br>
          <a:endParaRPr lang="en-US" sz="3200" kern="1200" dirty="0"/>
        </a:p>
      </dsp:txBody>
      <dsp:txXfrm>
        <a:off x="70607" y="70607"/>
        <a:ext cx="7997898" cy="130517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CA42C8-5CF5-4E5B-9224-EE3D06E89EAA}">
      <dsp:nvSpPr>
        <dsp:cNvPr id="0" name=""/>
        <dsp:cNvSpPr/>
      </dsp:nvSpPr>
      <dsp:spPr>
        <a:xfrm>
          <a:off x="0" y="126612"/>
          <a:ext cx="7772400" cy="1216800"/>
        </a:xfrm>
        <a:prstGeom prst="roundRect">
          <a:avLst/>
        </a:prstGeom>
        <a:solidFill>
          <a:schemeClr val="accent5">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lang="en-US" sz="3200" b="1" kern="1200" dirty="0"/>
            <a:t>Challenges </a:t>
          </a:r>
        </a:p>
      </dsp:txBody>
      <dsp:txXfrm>
        <a:off x="59399" y="186011"/>
        <a:ext cx="7653602" cy="109800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z="1200"/>
            </a:lvl1pPr>
          </a:lstStyle>
          <a:p>
            <a:endParaRPr lang="en-US" altLang="zh-HK"/>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vl1pPr>
          </a:lstStyle>
          <a:p>
            <a:fld id="{2B5915A2-76A2-4E4C-93F1-859D872DCA32}" type="datetimeFigureOut">
              <a:rPr lang="en-US" altLang="zh-HK"/>
              <a:pPr/>
              <a:t>3/20/2024</a:t>
            </a:fld>
            <a:endParaRPr lang="en-US" altLang="zh-HK"/>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1066800" y="4343400"/>
            <a:ext cx="48006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1" hangingPunct="1">
              <a:defRPr sz="1200"/>
            </a:lvl1pPr>
          </a:lstStyle>
          <a:p>
            <a:endParaRPr lang="en-US" altLang="zh-HK"/>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449D39C6-9C0E-4097-A7CF-EA13F629B31E}" type="slidenum">
              <a:rPr lang="en-US" altLang="zh-HK"/>
              <a:pPr/>
              <a:t>‹#›</a:t>
            </a:fld>
            <a:endParaRPr lang="en-US" altLang="zh-HK"/>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投影片圖像版面配置區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8" name="備忘稿版面配置區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HK" altLang="en-US" smtClean="0"/>
          </a:p>
        </p:txBody>
      </p:sp>
      <p:sp>
        <p:nvSpPr>
          <p:cNvPr id="4099" name="投影片編號版面配置區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3F1FE3C4-77AC-4CA6-86EC-EB1166F2BCE7}" type="slidenum">
              <a:rPr lang="en-US" altLang="zh-HK"/>
              <a:pPr/>
              <a:t>1</a:t>
            </a:fld>
            <a:endParaRPr lang="en-US" altLang="zh-HK"/>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0"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zh-HK" smtClean="0"/>
              <a:t>Socio-cultural factor cover broadly the demographics, population trend, gender, race, etc.  Demographics help businesses define the markets for their products and also help determine the market size and composition of workforce (e.g. Generation X and Y, male vs female).  </a:t>
            </a:r>
          </a:p>
          <a:p>
            <a:pPr>
              <a:spcBef>
                <a:spcPct val="0"/>
              </a:spcBef>
            </a:pPr>
            <a:endParaRPr lang="en-US" altLang="zh-HK" smtClean="0"/>
          </a:p>
          <a:p>
            <a:pPr>
              <a:spcBef>
                <a:spcPct val="0"/>
              </a:spcBef>
            </a:pPr>
            <a:r>
              <a:rPr lang="en-US" altLang="zh-HK" smtClean="0"/>
              <a:t>Social change is another challenging environmental factor.  People’s attitudes, values and lifestyle shape the social environment.  Nowadays, people prefer more freedom at work, better work-life balance, job challenge and satisfaction.  HK people’s values include materialism, convenience, justice, etc.  All these will affect people’s consumption pattern, preference, spending priority, etc.</a:t>
            </a:r>
          </a:p>
        </p:txBody>
      </p:sp>
      <p:sp>
        <p:nvSpPr>
          <p:cNvPr id="22531"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5C17F59B-424D-443A-A6DF-8B8DB3A931D0}" type="slidenum">
              <a:rPr lang="en-US" altLang="zh-HK"/>
              <a:pPr/>
              <a:t>10</a:t>
            </a:fld>
            <a:endParaRPr lang="en-US" altLang="zh-HK"/>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8"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zh-HK" smtClean="0"/>
              <a:t>Socio-cultural factors usually are the invisible barriers to business success, especially in overseas market where national culture is a challenge issue to tackle.</a:t>
            </a:r>
          </a:p>
          <a:p>
            <a:pPr>
              <a:spcBef>
                <a:spcPct val="0"/>
              </a:spcBef>
            </a:pPr>
            <a:endParaRPr lang="en-US" altLang="zh-HK" smtClean="0"/>
          </a:p>
          <a:p>
            <a:pPr>
              <a:spcBef>
                <a:spcPct val="0"/>
              </a:spcBef>
            </a:pPr>
            <a:r>
              <a:rPr lang="en-US" altLang="zh-HK" smtClean="0"/>
              <a:t>E.g. </a:t>
            </a:r>
            <a:r>
              <a:rPr lang="en-US" altLang="zh-HK" smtClean="0">
                <a:solidFill>
                  <a:srgbClr val="292929"/>
                </a:solidFill>
              </a:rPr>
              <a:t>The United States-based consumer electronics retailer Best Buy </a:t>
            </a:r>
            <a:r>
              <a:rPr lang="en-US" altLang="zh-HK" smtClean="0"/>
              <a:t>failed in the Mainland because they neglected the culture and buying habits that Chinese like to bargain when buying products.  Best Buy just offered a standard price and coupled with other market factors, it finally decided to withdraw from the Chinese market.</a:t>
            </a:r>
          </a:p>
          <a:p>
            <a:pPr>
              <a:spcBef>
                <a:spcPct val="0"/>
              </a:spcBef>
            </a:pPr>
            <a:endParaRPr lang="en-US" altLang="zh-HK" smtClean="0"/>
          </a:p>
          <a:p>
            <a:pPr>
              <a:spcBef>
                <a:spcPct val="0"/>
              </a:spcBef>
            </a:pPr>
            <a:r>
              <a:rPr lang="en-US" altLang="zh-HK" smtClean="0"/>
              <a:t>E.g.  KFC has been adopting customisation in entering the Mainland market.  Many localised products like chicken roll of Old Beijing, herbal tea, Chinese pancake, congee, mushroom spring roll, etc. are offered to suit the local people’s tastes.</a:t>
            </a:r>
          </a:p>
          <a:p>
            <a:pPr>
              <a:spcBef>
                <a:spcPct val="0"/>
              </a:spcBef>
            </a:pPr>
            <a:endParaRPr lang="en-US" altLang="zh-HK" smtClean="0"/>
          </a:p>
          <a:p>
            <a:pPr>
              <a:spcBef>
                <a:spcPct val="0"/>
              </a:spcBef>
            </a:pPr>
            <a:endParaRPr lang="en-US" altLang="zh-HK" smtClean="0"/>
          </a:p>
        </p:txBody>
      </p:sp>
      <p:sp>
        <p:nvSpPr>
          <p:cNvPr id="24579"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D855878A-5BBF-4E7F-A3E0-DF286EF61C57}" type="slidenum">
              <a:rPr lang="en-US" altLang="zh-HK"/>
              <a:pPr/>
              <a:t>11</a:t>
            </a:fld>
            <a:endParaRPr lang="en-US" altLang="zh-HK"/>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6"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zh-HK" smtClean="0"/>
              <a:t>Technological factor has a great impact on business operation.  The application of technology can stimulate economic growth and improve quality of product/service.  New machines will improve productivity and reduce costs (e.g. 3D printing and automated dish-washing machines).  New materials may help </a:t>
            </a:r>
            <a:r>
              <a:rPr lang="en-US" altLang="zh-HK" smtClean="0">
                <a:solidFill>
                  <a:srgbClr val="990099"/>
                </a:solidFill>
              </a:rPr>
              <a:t>conserve environment (e.g. </a:t>
            </a:r>
            <a:r>
              <a:rPr lang="en-US" altLang="zh-HK" smtClean="0">
                <a:solidFill>
                  <a:srgbClr val="666666"/>
                </a:solidFill>
              </a:rPr>
              <a:t>polysilicon raw materials for solar energy system and </a:t>
            </a:r>
            <a:r>
              <a:rPr lang="en-US" altLang="zh-HK" smtClean="0">
                <a:solidFill>
                  <a:srgbClr val="990099"/>
                </a:solidFill>
              </a:rPr>
              <a:t>bio-degradable materials for consumer products ) </a:t>
            </a:r>
            <a:r>
              <a:rPr lang="en-US" altLang="zh-HK" smtClean="0"/>
              <a:t>and new invention can better serve consumers’ need (e.g. mobile apps and electric cars).   Also, with the help of advanced ICT, information flow and communication quality can be enhanced.</a:t>
            </a:r>
          </a:p>
          <a:p>
            <a:pPr algn="just">
              <a:spcBef>
                <a:spcPct val="0"/>
              </a:spcBef>
            </a:pPr>
            <a:endParaRPr lang="en-US" altLang="zh-HK" sz="1100" smtClean="0"/>
          </a:p>
        </p:txBody>
      </p:sp>
      <p:sp>
        <p:nvSpPr>
          <p:cNvPr id="26627"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11EF9237-541C-471E-8F02-D0541A1852A6}" type="slidenum">
              <a:rPr lang="en-US" altLang="zh-HK"/>
              <a:pPr/>
              <a:t>12</a:t>
            </a:fld>
            <a:endParaRPr lang="en-US" altLang="zh-HK"/>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投影片圖像版面配置區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4" name="備忘稿版面配置區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zh-HK" smtClean="0"/>
              <a:t>Business may need to be aware of the technological development and explore opportunities to apply new technology in saving operation costs, designing new products or services, improving productivity and quality, etc.  Hence, business may need to spend more on research and development.</a:t>
            </a:r>
          </a:p>
          <a:p>
            <a:pPr>
              <a:spcBef>
                <a:spcPct val="0"/>
              </a:spcBef>
            </a:pPr>
            <a:endParaRPr lang="zh-HK" altLang="en-US" smtClean="0"/>
          </a:p>
        </p:txBody>
      </p:sp>
      <p:sp>
        <p:nvSpPr>
          <p:cNvPr id="28675" name="投影片編號版面配置區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80B12C59-3BA2-4253-9818-5B3DDF8CCC5D}" type="slidenum">
              <a:rPr lang="en-US" altLang="zh-HK"/>
              <a:pPr/>
              <a:t>13</a:t>
            </a:fld>
            <a:endParaRPr lang="en-US" altLang="zh-HK"/>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wrap="square" numCol="1" anchor="t" anchorCtr="0" compatLnSpc="1">
            <a:prstTxWarp prst="textNoShape">
              <a:avLst/>
            </a:prstTxWarp>
          </a:bodyPr>
          <a:lstStyle/>
          <a:p>
            <a:pPr marL="0" lvl="1">
              <a:spcBef>
                <a:spcPct val="0"/>
              </a:spcBef>
            </a:pPr>
            <a:r>
              <a:rPr lang="en-US" altLang="zh-HK" smtClean="0"/>
              <a:t>It mainly refers to </a:t>
            </a:r>
            <a:r>
              <a:rPr kumimoji="1" lang="en-US" altLang="zh-TW" smtClean="0">
                <a:solidFill>
                  <a:srgbClr val="000000"/>
                </a:solidFill>
              </a:rPr>
              <a:t>the natural environment – use of land and natural resources, and sometimes the depletion of raw materials.</a:t>
            </a:r>
          </a:p>
          <a:p>
            <a:pPr marL="0" lvl="1">
              <a:spcBef>
                <a:spcPct val="0"/>
              </a:spcBef>
            </a:pPr>
            <a:endParaRPr kumimoji="1" lang="en-US" altLang="zh-TW" smtClean="0">
              <a:solidFill>
                <a:srgbClr val="000000"/>
              </a:solidFill>
            </a:endParaRPr>
          </a:p>
          <a:p>
            <a:pPr marL="0" lvl="1">
              <a:spcBef>
                <a:spcPct val="0"/>
              </a:spcBef>
            </a:pPr>
            <a:r>
              <a:rPr kumimoji="1" lang="en-US" altLang="zh-TW" smtClean="0">
                <a:solidFill>
                  <a:srgbClr val="000000"/>
                </a:solidFill>
              </a:rPr>
              <a:t>It also relates to the geographical and climatic conditions of a country or region.   Environmental pollution and infrastructure (e.g. port and airport facilities) are also included.</a:t>
            </a:r>
          </a:p>
          <a:p>
            <a:pPr marL="0" lvl="1">
              <a:spcBef>
                <a:spcPct val="0"/>
              </a:spcBef>
            </a:pPr>
            <a:endParaRPr kumimoji="1" lang="en-US" altLang="zh-TW" smtClean="0">
              <a:solidFill>
                <a:srgbClr val="000000"/>
              </a:solidFill>
            </a:endParaRPr>
          </a:p>
          <a:p>
            <a:pPr marL="0" lvl="1">
              <a:spcBef>
                <a:spcPct val="0"/>
              </a:spcBef>
            </a:pPr>
            <a:r>
              <a:rPr kumimoji="1" lang="en-US" altLang="zh-TW" smtClean="0">
                <a:solidFill>
                  <a:srgbClr val="000000"/>
                </a:solidFill>
              </a:rPr>
              <a:t>Business has to take into consideration the physical factors and different weather conditions when they select plant site, transportation mode, communication means, product or service offerings, etc.</a:t>
            </a:r>
          </a:p>
          <a:p>
            <a:pPr marL="0" lvl="1">
              <a:spcBef>
                <a:spcPct val="0"/>
              </a:spcBef>
            </a:pPr>
            <a:endParaRPr kumimoji="1" lang="en-US" altLang="zh-TW" smtClean="0">
              <a:solidFill>
                <a:srgbClr val="000000"/>
              </a:solidFill>
            </a:endParaRPr>
          </a:p>
          <a:p>
            <a:pPr>
              <a:spcBef>
                <a:spcPct val="0"/>
              </a:spcBef>
            </a:pPr>
            <a:endParaRPr lang="en-US" altLang="zh-HK" smtClean="0"/>
          </a:p>
        </p:txBody>
      </p:sp>
      <p:sp>
        <p:nvSpPr>
          <p:cNvPr id="30723"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9D312E50-C399-4E7A-A5B0-378EECA2C7C6}" type="slidenum">
              <a:rPr lang="en-US" altLang="zh-HK"/>
              <a:pPr/>
              <a:t>14</a:t>
            </a:fld>
            <a:endParaRPr lang="en-US" altLang="zh-HK"/>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0"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zh-HK" smtClean="0"/>
              <a:t>Teachers can check students’ awareness of these infrastructure projects.</a:t>
            </a:r>
          </a:p>
          <a:p>
            <a:pPr>
              <a:spcBef>
                <a:spcPct val="0"/>
              </a:spcBef>
            </a:pPr>
            <a:endParaRPr lang="en-US" altLang="zh-HK" smtClean="0"/>
          </a:p>
          <a:p>
            <a:pPr>
              <a:spcBef>
                <a:spcPct val="0"/>
              </a:spcBef>
            </a:pPr>
            <a:r>
              <a:rPr lang="en-US" altLang="zh-HK" smtClean="0"/>
              <a:t>Physical factors will affect the efficiency of business operation.  The delivery of materials and finished products relies on good transportation system and the flow of information also relies on good communication network.</a:t>
            </a:r>
          </a:p>
          <a:p>
            <a:pPr>
              <a:spcBef>
                <a:spcPct val="0"/>
              </a:spcBef>
            </a:pPr>
            <a:endParaRPr lang="en-US" altLang="zh-HK" smtClean="0"/>
          </a:p>
        </p:txBody>
      </p:sp>
      <p:sp>
        <p:nvSpPr>
          <p:cNvPr id="32771"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EF4D4E5A-0BA6-4FDA-A648-24EB1BE35F87}" type="slidenum">
              <a:rPr lang="en-US" altLang="zh-HK"/>
              <a:pPr/>
              <a:t>15</a:t>
            </a:fld>
            <a:endParaRPr lang="en-US" altLang="zh-HK"/>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wrap="square" numCol="1" anchor="t" anchorCtr="0" compatLnSpc="1">
            <a:prstTxWarp prst="textNoShape">
              <a:avLst/>
            </a:prstTxWarp>
          </a:bodyPr>
          <a:lstStyle/>
          <a:p>
            <a:pPr marL="171450" indent="-171450">
              <a:spcBef>
                <a:spcPct val="0"/>
              </a:spcBef>
              <a:buFont typeface="Wingdings" panose="05000000000000000000" pitchFamily="2" charset="2"/>
              <a:buChar char="§"/>
            </a:pPr>
            <a:r>
              <a:rPr lang="en-US" altLang="zh-TW" smtClean="0">
                <a:solidFill>
                  <a:srgbClr val="215968"/>
                </a:solidFill>
              </a:rPr>
              <a:t>Overall consumption of the economy and the purchasing power of customers – </a:t>
            </a:r>
            <a:r>
              <a:rPr lang="en-US" altLang="zh-TW" i="1" smtClean="0">
                <a:solidFill>
                  <a:srgbClr val="215968"/>
                </a:solidFill>
              </a:rPr>
              <a:t>economic factor: economic situation goes worse</a:t>
            </a:r>
          </a:p>
          <a:p>
            <a:pPr marL="171450" indent="-171450">
              <a:spcBef>
                <a:spcPct val="0"/>
              </a:spcBef>
              <a:buFont typeface="Wingdings" panose="05000000000000000000" pitchFamily="2" charset="2"/>
              <a:buChar char="§"/>
            </a:pPr>
            <a:r>
              <a:rPr lang="en-US" altLang="zh-TW" smtClean="0">
                <a:solidFill>
                  <a:srgbClr val="215968"/>
                </a:solidFill>
              </a:rPr>
              <a:t>Operation/investment costs – </a:t>
            </a:r>
            <a:r>
              <a:rPr lang="en-US" altLang="zh-TW" i="1" smtClean="0">
                <a:solidFill>
                  <a:srgbClr val="215968"/>
                </a:solidFill>
              </a:rPr>
              <a:t>economic factor: inflation and interest rate</a:t>
            </a:r>
          </a:p>
          <a:p>
            <a:pPr marL="171450" indent="-171450">
              <a:spcBef>
                <a:spcPct val="0"/>
              </a:spcBef>
              <a:buFont typeface="Wingdings" panose="05000000000000000000" pitchFamily="2" charset="2"/>
              <a:buChar char="§"/>
            </a:pPr>
            <a:r>
              <a:rPr lang="en-US" altLang="zh-TW" smtClean="0">
                <a:solidFill>
                  <a:srgbClr val="215968"/>
                </a:solidFill>
              </a:rPr>
              <a:t>Spending habit, behavior and preference – </a:t>
            </a:r>
            <a:r>
              <a:rPr lang="en-US" altLang="zh-TW" i="1" smtClean="0">
                <a:solidFill>
                  <a:srgbClr val="215968"/>
                </a:solidFill>
              </a:rPr>
              <a:t>social factor: people values change</a:t>
            </a:r>
          </a:p>
          <a:p>
            <a:pPr marL="171450" indent="-171450">
              <a:spcBef>
                <a:spcPct val="0"/>
              </a:spcBef>
              <a:buFont typeface="Wingdings" panose="05000000000000000000" pitchFamily="2" charset="2"/>
              <a:buChar char="§"/>
            </a:pPr>
            <a:r>
              <a:rPr lang="en-US" altLang="zh-TW" smtClean="0">
                <a:solidFill>
                  <a:srgbClr val="215968"/>
                </a:solidFill>
              </a:rPr>
              <a:t>Efficiency in getting business information and transporting products/materials – </a:t>
            </a:r>
            <a:r>
              <a:rPr lang="en-US" altLang="zh-TW" i="1" smtClean="0">
                <a:solidFill>
                  <a:srgbClr val="215968"/>
                </a:solidFill>
              </a:rPr>
              <a:t>physical factor</a:t>
            </a:r>
          </a:p>
          <a:p>
            <a:pPr marL="171450" indent="-171450">
              <a:spcBef>
                <a:spcPct val="0"/>
              </a:spcBef>
              <a:buFont typeface="Wingdings" panose="05000000000000000000" pitchFamily="2" charset="2"/>
              <a:buChar char="§"/>
            </a:pPr>
            <a:r>
              <a:rPr lang="en-US" altLang="zh-TW" smtClean="0">
                <a:solidFill>
                  <a:srgbClr val="215968"/>
                </a:solidFill>
              </a:rPr>
              <a:t>Application of technology in business operation – </a:t>
            </a:r>
            <a:r>
              <a:rPr lang="en-US" altLang="zh-TW" i="1" smtClean="0">
                <a:solidFill>
                  <a:srgbClr val="215968"/>
                </a:solidFill>
              </a:rPr>
              <a:t>technological factor</a:t>
            </a:r>
          </a:p>
          <a:p>
            <a:pPr marL="171450" indent="-171450">
              <a:spcBef>
                <a:spcPct val="0"/>
              </a:spcBef>
              <a:buFont typeface="Wingdings" panose="05000000000000000000" pitchFamily="2" charset="2"/>
              <a:buChar char="§"/>
            </a:pPr>
            <a:r>
              <a:rPr lang="en-US" altLang="zh-TW" smtClean="0">
                <a:solidFill>
                  <a:srgbClr val="215968"/>
                </a:solidFill>
              </a:rPr>
              <a:t>Level of political risk and market risk – </a:t>
            </a:r>
            <a:r>
              <a:rPr lang="en-US" altLang="zh-TW" i="1" smtClean="0">
                <a:solidFill>
                  <a:srgbClr val="215968"/>
                </a:solidFill>
              </a:rPr>
              <a:t>political factor: if political situation becomes unstable and uncertainly, the level of political risk is higher; social factor: if consumers’ taste and preference change drastically, market risk will be higher</a:t>
            </a:r>
          </a:p>
          <a:p>
            <a:pPr marL="171450" indent="-171450">
              <a:spcBef>
                <a:spcPct val="0"/>
              </a:spcBef>
              <a:buFont typeface="Wingdings" panose="05000000000000000000" pitchFamily="2" charset="2"/>
              <a:buChar char="§"/>
            </a:pPr>
            <a:endParaRPr lang="en-US" altLang="zh-HK" smtClean="0"/>
          </a:p>
        </p:txBody>
      </p:sp>
      <p:sp>
        <p:nvSpPr>
          <p:cNvPr id="34819"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F6158111-0D63-4DEA-B825-5861FBD63A04}" type="slidenum">
              <a:rPr lang="en-US" altLang="zh-HK"/>
              <a:pPr/>
              <a:t>16</a:t>
            </a:fld>
            <a:endParaRPr lang="en-US" altLang="zh-HK"/>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投影片圖像版面配置區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6" name="備忘稿版面配置區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zh-HK" smtClean="0"/>
              <a:t>Students are divided into groups of 4 to complete Worksheet (6).</a:t>
            </a:r>
            <a:endParaRPr lang="zh-HK" altLang="en-US" smtClean="0"/>
          </a:p>
        </p:txBody>
      </p:sp>
      <p:sp>
        <p:nvSpPr>
          <p:cNvPr id="36867" name="投影片編號版面配置區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61D1779D-3ACB-4C32-BCBA-EC93BC73E72B}" type="slidenum">
              <a:rPr lang="en-US" altLang="zh-HK"/>
              <a:pPr/>
              <a:t>17</a:t>
            </a:fld>
            <a:endParaRPr lang="en-US" altLang="zh-HK"/>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4"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zh-HK" smtClean="0"/>
              <a:t>Teacher can encourage students to think of as many challenges as possible, and then give feedback on their sharing of views.</a:t>
            </a:r>
          </a:p>
        </p:txBody>
      </p:sp>
      <p:sp>
        <p:nvSpPr>
          <p:cNvPr id="38915"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6B4A1203-8D26-45BE-A951-7C492E0D15F0}" type="slidenum">
              <a:rPr lang="en-US" altLang="zh-HK"/>
              <a:pPr/>
              <a:t>18</a:t>
            </a:fld>
            <a:endParaRPr lang="en-US" altLang="zh-HK"/>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投影片圖像版面配置區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2" name="備忘稿版面配置區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HK" altLang="en-US" smtClean="0"/>
          </a:p>
        </p:txBody>
      </p:sp>
      <p:sp>
        <p:nvSpPr>
          <p:cNvPr id="40963" name="投影片編號版面配置區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29C37E83-1EFF-4715-8C05-C1DF9ECA65CF}" type="slidenum">
              <a:rPr lang="en-US" altLang="zh-HK"/>
              <a:pPr/>
              <a:t>19</a:t>
            </a:fld>
            <a:endParaRPr lang="en-US" altLang="zh-HK"/>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6"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zh-HK" smtClean="0"/>
              <a:t>Teacher can use an example of running a small grocery, boutique or stationery shop  to introduce to students that business operation is affected by many external environmental factors.</a:t>
            </a:r>
          </a:p>
        </p:txBody>
      </p:sp>
      <p:sp>
        <p:nvSpPr>
          <p:cNvPr id="6147"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4AD2D08E-669A-42A9-ACFE-713578F7F8D5}" type="slidenum">
              <a:rPr lang="en-US" altLang="zh-HK"/>
              <a:pPr/>
              <a:t>2</a:t>
            </a:fld>
            <a:endParaRPr lang="en-US" altLang="zh-HK"/>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4"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zh-HK" smtClean="0"/>
              <a:t>Teacher explains to students the five environmental factors affecting business decisions.  </a:t>
            </a:r>
          </a:p>
        </p:txBody>
      </p:sp>
      <p:sp>
        <p:nvSpPr>
          <p:cNvPr id="8195"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E7430FCF-41D3-4B15-8743-FCE26A5B8C92}" type="slidenum">
              <a:rPr lang="en-US" altLang="zh-HK"/>
              <a:pPr/>
              <a:t>3</a:t>
            </a:fld>
            <a:endParaRPr lang="en-US" altLang="zh-HK"/>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2"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zh-HK" smtClean="0"/>
              <a:t>Teacher asks students to classify the factors provided in Worksheet (5) to check their understanding of different environment factors.   </a:t>
            </a:r>
          </a:p>
        </p:txBody>
      </p:sp>
      <p:sp>
        <p:nvSpPr>
          <p:cNvPr id="10243"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244DA011-C6ED-4CDE-B79E-D100039371DB}" type="slidenum">
              <a:rPr lang="en-US" altLang="zh-HK"/>
              <a:pPr/>
              <a:t>4</a:t>
            </a:fld>
            <a:endParaRPr lang="en-US" altLang="zh-HK"/>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投影片圖像版面配置區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備忘稿版面配置區 2"/>
          <p:cNvSpPr>
            <a:spLocks noGrp="1"/>
          </p:cNvSpPr>
          <p:nvPr>
            <p:ph type="body" idx="1"/>
          </p:nvPr>
        </p:nvSpPr>
        <p:spPr/>
        <p:txBody>
          <a:bodyPr/>
          <a:lstStyle/>
          <a:p>
            <a:pPr fontAlgn="auto">
              <a:spcBef>
                <a:spcPts val="0"/>
              </a:spcBef>
              <a:spcAft>
                <a:spcPts val="0"/>
              </a:spcAft>
              <a:buFont typeface="Wingdings" pitchFamily="2" charset="2"/>
              <a:buNone/>
              <a:defRPr/>
            </a:pPr>
            <a:r>
              <a:rPr lang="en-US" altLang="zh-TW" dirty="0">
                <a:solidFill>
                  <a:schemeClr val="accent5">
                    <a:lumMod val="50000"/>
                  </a:schemeClr>
                </a:solidFill>
              </a:rPr>
              <a:t>Teacher checks and explains the answers with students.</a:t>
            </a:r>
          </a:p>
          <a:p>
            <a:pPr marL="171450" indent="-171450" fontAlgn="auto">
              <a:spcBef>
                <a:spcPts val="0"/>
              </a:spcBef>
              <a:spcAft>
                <a:spcPts val="0"/>
              </a:spcAft>
              <a:buFont typeface="Wingdings" pitchFamily="2" charset="2"/>
              <a:buChar char="§"/>
              <a:defRPr/>
            </a:pPr>
            <a:endParaRPr lang="en-US" altLang="zh-TW" dirty="0">
              <a:solidFill>
                <a:schemeClr val="accent5">
                  <a:lumMod val="50000"/>
                </a:schemeClr>
              </a:solidFill>
            </a:endParaRPr>
          </a:p>
          <a:p>
            <a:pPr marL="171450" indent="-171450" fontAlgn="auto">
              <a:spcBef>
                <a:spcPts val="0"/>
              </a:spcBef>
              <a:spcAft>
                <a:spcPts val="0"/>
              </a:spcAft>
              <a:buFont typeface="Wingdings" pitchFamily="2" charset="2"/>
              <a:buChar char="§"/>
              <a:defRPr/>
            </a:pPr>
            <a:r>
              <a:rPr lang="en-US" altLang="zh-TW" dirty="0">
                <a:solidFill>
                  <a:schemeClr val="accent5">
                    <a:lumMod val="50000"/>
                  </a:schemeClr>
                </a:solidFill>
              </a:rPr>
              <a:t>Health consciousness – a kind of social values and thinking that affect daily life and purchasing habit </a:t>
            </a:r>
            <a:r>
              <a:rPr lang="en-US" altLang="zh-TW" dirty="0">
                <a:solidFill>
                  <a:schemeClr val="accent5">
                    <a:lumMod val="50000"/>
                  </a:schemeClr>
                </a:solidFill>
                <a:sym typeface="Wingdings" pitchFamily="2" charset="2"/>
              </a:rPr>
              <a:t></a:t>
            </a:r>
            <a:r>
              <a:rPr lang="en-US" altLang="zh-TW" i="1" dirty="0">
                <a:solidFill>
                  <a:srgbClr val="FF0000"/>
                </a:solidFill>
              </a:rPr>
              <a:t>Socio-cultural factor</a:t>
            </a:r>
          </a:p>
          <a:p>
            <a:pPr marL="171450" indent="-171450" fontAlgn="auto">
              <a:spcBef>
                <a:spcPts val="0"/>
              </a:spcBef>
              <a:spcAft>
                <a:spcPts val="0"/>
              </a:spcAft>
              <a:buFont typeface="Wingdings" pitchFamily="2" charset="2"/>
              <a:buChar char="§"/>
              <a:defRPr/>
            </a:pPr>
            <a:r>
              <a:rPr lang="en-US" altLang="zh-TW" dirty="0">
                <a:solidFill>
                  <a:schemeClr val="accent5">
                    <a:lumMod val="50000"/>
                  </a:schemeClr>
                </a:solidFill>
              </a:rPr>
              <a:t>Competition law – the new regulation may affect business practices, in particular, price setting </a:t>
            </a:r>
            <a:r>
              <a:rPr lang="en-US" altLang="zh-TW" dirty="0">
                <a:solidFill>
                  <a:schemeClr val="accent5">
                    <a:lumMod val="50000"/>
                  </a:schemeClr>
                </a:solidFill>
                <a:sym typeface="Wingdings" pitchFamily="2" charset="2"/>
              </a:rPr>
              <a:t> </a:t>
            </a:r>
            <a:r>
              <a:rPr lang="en-US" altLang="zh-TW" i="1" dirty="0">
                <a:solidFill>
                  <a:srgbClr val="FF0000"/>
                </a:solidFill>
              </a:rPr>
              <a:t>Legal factor</a:t>
            </a:r>
          </a:p>
          <a:p>
            <a:pPr marL="171450" indent="-171450" fontAlgn="auto">
              <a:spcBef>
                <a:spcPts val="0"/>
              </a:spcBef>
              <a:spcAft>
                <a:spcPts val="0"/>
              </a:spcAft>
              <a:buFont typeface="Wingdings" pitchFamily="2" charset="2"/>
              <a:buChar char="§"/>
              <a:defRPr/>
            </a:pPr>
            <a:r>
              <a:rPr lang="en-US" altLang="zh-TW" dirty="0">
                <a:solidFill>
                  <a:schemeClr val="accent5">
                    <a:lumMod val="50000"/>
                  </a:schemeClr>
                </a:solidFill>
              </a:rPr>
              <a:t>Consumer price index – the index indicates the general price level of products that may affect the pricing of products </a:t>
            </a:r>
            <a:r>
              <a:rPr lang="en-US" altLang="zh-TW" dirty="0">
                <a:solidFill>
                  <a:schemeClr val="accent5">
                    <a:lumMod val="50000"/>
                  </a:schemeClr>
                </a:solidFill>
                <a:sym typeface="Wingdings" pitchFamily="2" charset="2"/>
              </a:rPr>
              <a:t> </a:t>
            </a:r>
            <a:r>
              <a:rPr lang="en-US" altLang="zh-TW" i="1" dirty="0">
                <a:solidFill>
                  <a:srgbClr val="FF0000"/>
                </a:solidFill>
              </a:rPr>
              <a:t>Economic factor</a:t>
            </a:r>
          </a:p>
          <a:p>
            <a:pPr marL="171450" indent="-171450" fontAlgn="auto">
              <a:spcBef>
                <a:spcPts val="0"/>
              </a:spcBef>
              <a:spcAft>
                <a:spcPts val="0"/>
              </a:spcAft>
              <a:buFont typeface="Wingdings" pitchFamily="2" charset="2"/>
              <a:buChar char="§"/>
              <a:defRPr/>
            </a:pPr>
            <a:r>
              <a:rPr lang="en-US" altLang="zh-TW" dirty="0">
                <a:solidFill>
                  <a:schemeClr val="accent5">
                    <a:lumMod val="50000"/>
                  </a:schemeClr>
                </a:solidFill>
              </a:rPr>
              <a:t>Receptive to Korean culture – our society has a </a:t>
            </a:r>
            <a:r>
              <a:rPr lang="en-US" altLang="zh-TW" dirty="0" err="1">
                <a:solidFill>
                  <a:schemeClr val="accent5">
                    <a:lumMod val="50000"/>
                  </a:schemeClr>
                </a:solidFill>
              </a:rPr>
              <a:t>favourable</a:t>
            </a:r>
            <a:r>
              <a:rPr lang="en-US" altLang="zh-TW" dirty="0">
                <a:solidFill>
                  <a:schemeClr val="accent5">
                    <a:lumMod val="50000"/>
                  </a:schemeClr>
                </a:solidFill>
              </a:rPr>
              <a:t> attitudes  towards  some countries’ culture such as Japan and Korea </a:t>
            </a:r>
            <a:r>
              <a:rPr lang="en-US" altLang="zh-TW" dirty="0">
                <a:solidFill>
                  <a:schemeClr val="accent5">
                    <a:lumMod val="50000"/>
                  </a:schemeClr>
                </a:solidFill>
                <a:sym typeface="Wingdings" pitchFamily="2" charset="2"/>
              </a:rPr>
              <a:t></a:t>
            </a:r>
            <a:r>
              <a:rPr lang="en-US" altLang="zh-TW" i="1" dirty="0">
                <a:solidFill>
                  <a:srgbClr val="FF0000"/>
                </a:solidFill>
              </a:rPr>
              <a:t>Socio-cultural factor</a:t>
            </a:r>
          </a:p>
          <a:p>
            <a:pPr marL="171450" indent="-171450" fontAlgn="auto">
              <a:spcBef>
                <a:spcPts val="0"/>
              </a:spcBef>
              <a:spcAft>
                <a:spcPts val="0"/>
              </a:spcAft>
              <a:buFont typeface="Wingdings" pitchFamily="2" charset="2"/>
              <a:buChar char="§"/>
              <a:defRPr/>
            </a:pPr>
            <a:r>
              <a:rPr lang="en-US" altLang="zh-TW" dirty="0">
                <a:solidFill>
                  <a:schemeClr val="accent5">
                    <a:lumMod val="50000"/>
                  </a:schemeClr>
                </a:solidFill>
              </a:rPr>
              <a:t>Robotic operation – some companies have adopted automation and even use robots in operations </a:t>
            </a:r>
            <a:r>
              <a:rPr lang="en-US" altLang="zh-TW" dirty="0">
                <a:solidFill>
                  <a:schemeClr val="accent5">
                    <a:lumMod val="50000"/>
                  </a:schemeClr>
                </a:solidFill>
                <a:sym typeface="Wingdings" pitchFamily="2" charset="2"/>
              </a:rPr>
              <a:t> </a:t>
            </a:r>
            <a:r>
              <a:rPr lang="en-US" altLang="zh-TW" i="1" dirty="0">
                <a:solidFill>
                  <a:srgbClr val="FF0000"/>
                </a:solidFill>
              </a:rPr>
              <a:t>Technological factor</a:t>
            </a:r>
          </a:p>
          <a:p>
            <a:pPr marL="171450" indent="-171450" fontAlgn="auto">
              <a:spcBef>
                <a:spcPts val="0"/>
              </a:spcBef>
              <a:spcAft>
                <a:spcPts val="0"/>
              </a:spcAft>
              <a:buFont typeface="Wingdings" pitchFamily="2" charset="2"/>
              <a:buChar char="§"/>
              <a:defRPr/>
            </a:pPr>
            <a:r>
              <a:rPr lang="en-US" altLang="zh-TW">
                <a:solidFill>
                  <a:schemeClr val="accent5">
                    <a:lumMod val="50000"/>
                  </a:schemeClr>
                </a:solidFill>
              </a:rPr>
              <a:t>Ageing </a:t>
            </a:r>
            <a:r>
              <a:rPr lang="en-US" altLang="zh-TW" dirty="0">
                <a:solidFill>
                  <a:schemeClr val="accent5">
                    <a:lumMod val="50000"/>
                  </a:schemeClr>
                </a:solidFill>
              </a:rPr>
              <a:t>population – this relates to the demographic composition, more aged people in the society that may affect the composition of workforce and product types </a:t>
            </a:r>
            <a:r>
              <a:rPr lang="en-US" altLang="zh-TW" dirty="0">
                <a:solidFill>
                  <a:schemeClr val="accent5">
                    <a:lumMod val="50000"/>
                  </a:schemeClr>
                </a:solidFill>
                <a:sym typeface="Wingdings" pitchFamily="2" charset="2"/>
              </a:rPr>
              <a:t> </a:t>
            </a:r>
            <a:r>
              <a:rPr lang="en-US" altLang="zh-TW" i="1" dirty="0">
                <a:solidFill>
                  <a:srgbClr val="FF0000"/>
                </a:solidFill>
              </a:rPr>
              <a:t>Socio-cultural factor</a:t>
            </a:r>
          </a:p>
          <a:p>
            <a:pPr marL="171450" indent="-171450" fontAlgn="auto">
              <a:spcBef>
                <a:spcPts val="0"/>
              </a:spcBef>
              <a:spcAft>
                <a:spcPts val="0"/>
              </a:spcAft>
              <a:buFont typeface="Wingdings" pitchFamily="2" charset="2"/>
              <a:buChar char="§"/>
              <a:defRPr/>
            </a:pPr>
            <a:r>
              <a:rPr lang="en-US" altLang="zh-TW" dirty="0">
                <a:solidFill>
                  <a:schemeClr val="accent5">
                    <a:lumMod val="50000"/>
                  </a:schemeClr>
                </a:solidFill>
              </a:rPr>
              <a:t>Increase in interest rate –interest rate affects the cost of borrowings for doing business and affects people’s intention to spend </a:t>
            </a:r>
            <a:r>
              <a:rPr lang="en-US" altLang="zh-TW" dirty="0">
                <a:solidFill>
                  <a:schemeClr val="accent5">
                    <a:lumMod val="50000"/>
                  </a:schemeClr>
                </a:solidFill>
                <a:sym typeface="Wingdings" pitchFamily="2" charset="2"/>
              </a:rPr>
              <a:t></a:t>
            </a:r>
            <a:r>
              <a:rPr lang="en-US" altLang="zh-TW" dirty="0">
                <a:solidFill>
                  <a:schemeClr val="accent5">
                    <a:lumMod val="50000"/>
                  </a:schemeClr>
                </a:solidFill>
              </a:rPr>
              <a:t> </a:t>
            </a:r>
            <a:r>
              <a:rPr lang="en-US" altLang="zh-TW" i="1" dirty="0">
                <a:solidFill>
                  <a:srgbClr val="FF0000"/>
                </a:solidFill>
              </a:rPr>
              <a:t>Economic factor</a:t>
            </a:r>
          </a:p>
          <a:p>
            <a:pPr marL="171450" indent="-171450" fontAlgn="auto">
              <a:spcBef>
                <a:spcPts val="0"/>
              </a:spcBef>
              <a:spcAft>
                <a:spcPts val="0"/>
              </a:spcAft>
              <a:buFont typeface="Wingdings" pitchFamily="2" charset="2"/>
              <a:buChar char="§"/>
              <a:defRPr/>
            </a:pPr>
            <a:r>
              <a:rPr lang="en-US" altLang="zh-TW" dirty="0">
                <a:solidFill>
                  <a:schemeClr val="accent5">
                    <a:lumMod val="50000"/>
                  </a:schemeClr>
                </a:solidFill>
              </a:rPr>
              <a:t>The Third Runway Project – it affects the transportation cost and efficiency </a:t>
            </a:r>
            <a:r>
              <a:rPr lang="en-US" altLang="zh-TW" dirty="0">
                <a:solidFill>
                  <a:schemeClr val="accent5">
                    <a:lumMod val="50000"/>
                  </a:schemeClr>
                </a:solidFill>
                <a:sym typeface="Wingdings" pitchFamily="2" charset="2"/>
              </a:rPr>
              <a:t></a:t>
            </a:r>
            <a:r>
              <a:rPr lang="en-US" altLang="zh-TW" dirty="0">
                <a:solidFill>
                  <a:schemeClr val="accent5">
                    <a:lumMod val="50000"/>
                  </a:schemeClr>
                </a:solidFill>
              </a:rPr>
              <a:t> </a:t>
            </a:r>
            <a:r>
              <a:rPr lang="en-US" altLang="zh-TW" i="1" dirty="0">
                <a:solidFill>
                  <a:srgbClr val="FF0000"/>
                </a:solidFill>
              </a:rPr>
              <a:t>Physical factor</a:t>
            </a:r>
          </a:p>
          <a:p>
            <a:pPr marL="171450" indent="-171450" fontAlgn="auto">
              <a:spcBef>
                <a:spcPts val="0"/>
              </a:spcBef>
              <a:spcAft>
                <a:spcPts val="0"/>
              </a:spcAft>
              <a:buFont typeface="Wingdings" pitchFamily="2" charset="2"/>
              <a:buChar char="§"/>
              <a:defRPr/>
            </a:pPr>
            <a:endParaRPr lang="zh-HK" altLang="en-US" dirty="0"/>
          </a:p>
        </p:txBody>
      </p:sp>
      <p:sp>
        <p:nvSpPr>
          <p:cNvPr id="12291" name="投影片編號版面配置區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19B0A06E-EA48-49B8-8BA1-E32E2892AF58}" type="slidenum">
              <a:rPr lang="en-US" altLang="zh-HK"/>
              <a:pPr/>
              <a:t>5</a:t>
            </a:fld>
            <a:endParaRPr lang="en-US" altLang="zh-HK"/>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8"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zh-HK" smtClean="0"/>
              <a:t>Teacher explains further the environmental factors with real-life examples.</a:t>
            </a:r>
          </a:p>
          <a:p>
            <a:pPr>
              <a:spcBef>
                <a:spcPct val="0"/>
              </a:spcBef>
            </a:pPr>
            <a:endParaRPr lang="en-US" altLang="zh-HK" smtClean="0"/>
          </a:p>
          <a:p>
            <a:pPr>
              <a:spcBef>
                <a:spcPct val="0"/>
              </a:spcBef>
            </a:pPr>
            <a:r>
              <a:rPr lang="en-US" altLang="zh-HK" smtClean="0"/>
              <a:t>Political and legal environment involves political stability and political climate of a particular country or region, political system, government policies/activities and legislation on many areas.  </a:t>
            </a:r>
          </a:p>
          <a:p>
            <a:pPr>
              <a:spcBef>
                <a:spcPct val="0"/>
              </a:spcBef>
            </a:pPr>
            <a:endParaRPr lang="en-US" altLang="zh-HK" smtClean="0"/>
          </a:p>
          <a:p>
            <a:pPr>
              <a:spcBef>
                <a:spcPct val="0"/>
              </a:spcBef>
            </a:pPr>
            <a:r>
              <a:rPr lang="en-US" altLang="zh-HK" smtClean="0"/>
              <a:t>For example, HK has a relatively stable political condition which implies low political risk.  Hence, foreign companies are willing to set up offices here.</a:t>
            </a:r>
          </a:p>
          <a:p>
            <a:pPr>
              <a:spcBef>
                <a:spcPct val="0"/>
              </a:spcBef>
            </a:pPr>
            <a:endParaRPr lang="en-US" altLang="zh-HK" smtClean="0"/>
          </a:p>
          <a:p>
            <a:pPr>
              <a:spcBef>
                <a:spcPct val="0"/>
              </a:spcBef>
            </a:pPr>
            <a:r>
              <a:rPr lang="en-US" altLang="zh-HK" smtClean="0"/>
              <a:t>For the legal aspect, there is Employment Ordinance and relevant labour legislation to protect employees; Trade Descriptions Ordinance and others to protect consumers; Protection of Investor Ordinance and others to protect investors, Copyright Ordinance and others to protect intellectual property rights, etc.</a:t>
            </a:r>
          </a:p>
        </p:txBody>
      </p:sp>
      <p:sp>
        <p:nvSpPr>
          <p:cNvPr id="14339"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FD38E535-FDE5-4542-8C11-B3B1EA4B1B4A}" type="slidenum">
              <a:rPr lang="en-US" altLang="zh-HK"/>
              <a:pPr/>
              <a:t>6</a:t>
            </a:fld>
            <a:endParaRPr lang="en-US" altLang="zh-HK"/>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wrap="square" numCol="1" anchor="t" anchorCtr="0" compatLnSpc="1">
            <a:prstTxWarp prst="textNoShape">
              <a:avLst/>
            </a:prstTxWarp>
          </a:bodyPr>
          <a:lstStyle/>
          <a:p>
            <a:pPr>
              <a:spcBef>
                <a:spcPct val="0"/>
              </a:spcBef>
            </a:pPr>
            <a:r>
              <a:rPr lang="en-US" altLang="zh-HK" smtClean="0"/>
              <a:t>If the standard working hours regulation is to be enforced, companies may need to employ more workers and the labour cost is also likely to increase.</a:t>
            </a:r>
          </a:p>
          <a:p>
            <a:pPr>
              <a:spcBef>
                <a:spcPct val="0"/>
              </a:spcBef>
            </a:pPr>
            <a:endParaRPr lang="en-US" altLang="zh-HK" smtClean="0"/>
          </a:p>
          <a:p>
            <a:pPr>
              <a:spcBef>
                <a:spcPct val="0"/>
              </a:spcBef>
            </a:pPr>
            <a:r>
              <a:rPr lang="en-US" altLang="zh-HK" smtClean="0"/>
              <a:t>Companies need to be aware of the infringement of others’ intellectual property, trade mark and original work or design.</a:t>
            </a:r>
          </a:p>
          <a:p>
            <a:pPr>
              <a:spcBef>
                <a:spcPct val="0"/>
              </a:spcBef>
            </a:pPr>
            <a:endParaRPr lang="en-US" altLang="zh-HK" smtClean="0"/>
          </a:p>
          <a:p>
            <a:pPr>
              <a:spcBef>
                <a:spcPct val="0"/>
              </a:spcBef>
            </a:pPr>
            <a:r>
              <a:rPr lang="en-US" altLang="zh-HK" smtClean="0"/>
              <a:t>With the enforcement of competition law on 14 December 2015, companies’ pricing practices may be affected and they need to observe:</a:t>
            </a:r>
          </a:p>
          <a:p>
            <a:pPr>
              <a:spcBef>
                <a:spcPct val="0"/>
              </a:spcBef>
              <a:buFont typeface="Wingdings" panose="05000000000000000000" pitchFamily="2" charset="2"/>
              <a:buChar char="§"/>
            </a:pPr>
            <a:r>
              <a:rPr lang="en-US" altLang="zh-HK" smtClean="0">
                <a:solidFill>
                  <a:srgbClr val="0F0F0F"/>
                </a:solidFill>
              </a:rPr>
              <a:t>The First Conduct Rule prohibits anti-competitive agreements;</a:t>
            </a:r>
          </a:p>
          <a:p>
            <a:pPr>
              <a:spcBef>
                <a:spcPct val="0"/>
              </a:spcBef>
              <a:buFont typeface="Wingdings" panose="05000000000000000000" pitchFamily="2" charset="2"/>
              <a:buChar char="§"/>
            </a:pPr>
            <a:r>
              <a:rPr lang="en-US" altLang="zh-HK" smtClean="0">
                <a:solidFill>
                  <a:srgbClr val="0F0F0F"/>
                </a:solidFill>
              </a:rPr>
              <a:t>The Second Conduct Rule prohibits abuse of market power; and</a:t>
            </a:r>
          </a:p>
          <a:p>
            <a:pPr>
              <a:spcBef>
                <a:spcPct val="0"/>
              </a:spcBef>
              <a:buFont typeface="Wingdings" panose="05000000000000000000" pitchFamily="2" charset="2"/>
              <a:buChar char="§"/>
            </a:pPr>
            <a:r>
              <a:rPr lang="en-US" altLang="zh-HK" smtClean="0">
                <a:solidFill>
                  <a:srgbClr val="0F0F0F"/>
                </a:solidFill>
              </a:rPr>
              <a:t>The Merger Rule prohibits anti-competitive mergers and acquisitions.</a:t>
            </a:r>
          </a:p>
          <a:p>
            <a:pPr>
              <a:spcBef>
                <a:spcPct val="0"/>
              </a:spcBef>
            </a:pPr>
            <a:endParaRPr lang="en-US" altLang="zh-HK" smtClean="0"/>
          </a:p>
          <a:p>
            <a:pPr>
              <a:spcBef>
                <a:spcPct val="0"/>
              </a:spcBef>
            </a:pPr>
            <a:endParaRPr lang="en-US" altLang="zh-HK" smtClean="0"/>
          </a:p>
          <a:p>
            <a:pPr>
              <a:spcBef>
                <a:spcPct val="0"/>
              </a:spcBef>
            </a:pPr>
            <a:endParaRPr lang="en-US" altLang="zh-HK" smtClean="0"/>
          </a:p>
          <a:p>
            <a:pPr>
              <a:spcBef>
                <a:spcPct val="0"/>
              </a:spcBef>
            </a:pPr>
            <a:endParaRPr lang="en-US" altLang="zh-HK" smtClean="0"/>
          </a:p>
        </p:txBody>
      </p:sp>
      <p:sp>
        <p:nvSpPr>
          <p:cNvPr id="16387"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49A57E14-907E-49B8-A667-C435DFFDCFF2}" type="slidenum">
              <a:rPr lang="en-US" altLang="zh-HK"/>
              <a:pPr/>
              <a:t>7</a:t>
            </a:fld>
            <a:endParaRPr lang="en-US" altLang="zh-HK"/>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wrap="square" numCol="1" anchor="t" anchorCtr="0" compatLnSpc="1">
            <a:prstTxWarp prst="textNoShape">
              <a:avLst/>
            </a:prstTxWarp>
          </a:bodyPr>
          <a:lstStyle/>
          <a:p>
            <a:pPr>
              <a:spcBef>
                <a:spcPct val="0"/>
              </a:spcBef>
              <a:buFont typeface="Wingdings" panose="05000000000000000000" pitchFamily="2" charset="2"/>
              <a:buNone/>
            </a:pPr>
            <a:r>
              <a:rPr lang="en-US" altLang="zh-HK" smtClean="0"/>
              <a:t>The general state of the economy can significantly affect the success or failure of a business.</a:t>
            </a:r>
          </a:p>
          <a:p>
            <a:pPr>
              <a:spcBef>
                <a:spcPct val="0"/>
              </a:spcBef>
              <a:buFont typeface="Wingdings" panose="05000000000000000000" pitchFamily="2" charset="2"/>
              <a:buChar char="§"/>
            </a:pPr>
            <a:endParaRPr lang="en-US" altLang="zh-HK" smtClean="0"/>
          </a:p>
          <a:p>
            <a:pPr>
              <a:spcBef>
                <a:spcPct val="0"/>
              </a:spcBef>
              <a:buFont typeface="Wingdings" panose="05000000000000000000" pitchFamily="2" charset="2"/>
              <a:buChar char="§"/>
            </a:pPr>
            <a:r>
              <a:rPr lang="en-US" altLang="zh-HK" smtClean="0"/>
              <a:t>Economic growth and business cycle – </a:t>
            </a:r>
            <a:r>
              <a:rPr lang="en-US" altLang="zh-HK" i="1" smtClean="0"/>
              <a:t>slow down of economic growth will hurt people’s consumption power; booming and recession are two different economic conditions</a:t>
            </a:r>
            <a:endParaRPr lang="zh-HK" altLang="zh-HK" i="1" smtClean="0"/>
          </a:p>
          <a:p>
            <a:pPr>
              <a:spcBef>
                <a:spcPct val="0"/>
              </a:spcBef>
              <a:buFont typeface="Wingdings" panose="05000000000000000000" pitchFamily="2" charset="2"/>
              <a:buChar char="§"/>
            </a:pPr>
            <a:r>
              <a:rPr lang="en-US" altLang="zh-HK" smtClean="0"/>
              <a:t>National income and level of GDP – </a:t>
            </a:r>
            <a:r>
              <a:rPr lang="en-US" altLang="zh-HK" i="1" smtClean="0"/>
              <a:t>high level of income and GDP means high consumption power and high potential to earn more income</a:t>
            </a:r>
            <a:endParaRPr lang="zh-HK" altLang="zh-HK" i="1" smtClean="0"/>
          </a:p>
          <a:p>
            <a:pPr>
              <a:spcBef>
                <a:spcPct val="0"/>
              </a:spcBef>
              <a:buFont typeface="Wingdings" panose="05000000000000000000" pitchFamily="2" charset="2"/>
              <a:buChar char="§"/>
            </a:pPr>
            <a:r>
              <a:rPr lang="en-US" altLang="zh-HK" smtClean="0"/>
              <a:t>Inflation or deflation rate – </a:t>
            </a:r>
            <a:r>
              <a:rPr lang="en-US" altLang="zh-HK" i="1" smtClean="0"/>
              <a:t>the rise or drop in general price level; such rates will affect people’s purchasing power</a:t>
            </a:r>
            <a:endParaRPr lang="zh-HK" altLang="zh-HK" i="1" smtClean="0"/>
          </a:p>
          <a:p>
            <a:pPr>
              <a:spcBef>
                <a:spcPct val="0"/>
              </a:spcBef>
              <a:buFont typeface="Wingdings" panose="05000000000000000000" pitchFamily="2" charset="2"/>
              <a:buChar char="§"/>
            </a:pPr>
            <a:r>
              <a:rPr lang="en-US" altLang="zh-HK" smtClean="0"/>
              <a:t>Unemployment rate and wage level – </a:t>
            </a:r>
            <a:r>
              <a:rPr lang="en-US" altLang="zh-HK" i="1" smtClean="0"/>
              <a:t>high unemployment rate may indicate less booming or stagnant economy; the level of wage increase will affect people’s consumption power</a:t>
            </a:r>
            <a:endParaRPr lang="zh-HK" altLang="zh-HK" i="1" smtClean="0"/>
          </a:p>
          <a:p>
            <a:pPr>
              <a:spcBef>
                <a:spcPct val="0"/>
              </a:spcBef>
              <a:buFont typeface="Wingdings" panose="05000000000000000000" pitchFamily="2" charset="2"/>
              <a:buChar char="§"/>
            </a:pPr>
            <a:r>
              <a:rPr lang="en-US" altLang="zh-HK" smtClean="0"/>
              <a:t>Interest rate – </a:t>
            </a:r>
            <a:r>
              <a:rPr lang="en-US" altLang="zh-HK" i="1" smtClean="0"/>
              <a:t>monetary policy and money supply of an economy will affect interest rate and the level of interest rate will affect cost of borrowing or cost of investment</a:t>
            </a:r>
            <a:endParaRPr lang="zh-HK" altLang="zh-HK" i="1" smtClean="0"/>
          </a:p>
          <a:p>
            <a:pPr>
              <a:spcBef>
                <a:spcPct val="0"/>
              </a:spcBef>
              <a:buFont typeface="Wingdings" panose="05000000000000000000" pitchFamily="2" charset="2"/>
              <a:buChar char="§"/>
            </a:pPr>
            <a:r>
              <a:rPr lang="en-US" altLang="zh-HK" smtClean="0"/>
              <a:t>Exchange rate – </a:t>
            </a:r>
            <a:r>
              <a:rPr lang="en-US" altLang="zh-HK" i="1" smtClean="0"/>
              <a:t>HK is an open economy and HK is adopted a linked exchange rate system in which HK dollars are pegged to US$, strong or weak US$ will affect the relative cost of products or services both at home and overseas</a:t>
            </a:r>
            <a:endParaRPr lang="zh-HK" altLang="zh-HK" i="1" smtClean="0"/>
          </a:p>
          <a:p>
            <a:pPr>
              <a:spcBef>
                <a:spcPct val="0"/>
              </a:spcBef>
            </a:pPr>
            <a:endParaRPr lang="en-US" altLang="zh-HK" smtClean="0"/>
          </a:p>
        </p:txBody>
      </p:sp>
      <p:sp>
        <p:nvSpPr>
          <p:cNvPr id="18435"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77266F2A-ED7C-496A-89DB-0AF0B06AC755}" type="slidenum">
              <a:rPr lang="en-US" altLang="zh-HK"/>
              <a:pPr/>
              <a:t>8</a:t>
            </a:fld>
            <a:endParaRPr lang="en-US" altLang="zh-HK"/>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投影片圖像版面配置區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2" name="備忘稿版面配置區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HK" altLang="en-US" smtClean="0"/>
          </a:p>
        </p:txBody>
      </p:sp>
      <p:sp>
        <p:nvSpPr>
          <p:cNvPr id="20483" name="投影片編號版面配置區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35ACEC85-85DE-4CBC-A352-D1E0AF51E66C}" type="slidenum">
              <a:rPr lang="en-US" altLang="zh-HK"/>
              <a:pPr/>
              <a:t>9</a:t>
            </a:fld>
            <a:endParaRPr lang="en-US" altLang="zh-HK"/>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fld id="{8F34FBCF-7E74-4C4E-AB97-726347FA7261}" type="datetimeFigureOut">
              <a:rPr lang="en-US" altLang="zh-HK"/>
              <a:pPr/>
              <a:t>3/20/2024</a:t>
            </a:fld>
            <a:endParaRPr lang="en-US" altLang="zh-HK"/>
          </a:p>
        </p:txBody>
      </p:sp>
      <p:sp>
        <p:nvSpPr>
          <p:cNvPr id="5" name="Footer Placeholder 4"/>
          <p:cNvSpPr>
            <a:spLocks noGrp="1"/>
          </p:cNvSpPr>
          <p:nvPr>
            <p:ph type="ftr" sz="quarter" idx="11"/>
          </p:nvPr>
        </p:nvSpPr>
        <p:spPr/>
        <p:txBody>
          <a:bodyPr/>
          <a:lstStyle>
            <a:lvl1pPr>
              <a:defRPr/>
            </a:lvl1pPr>
          </a:lstStyle>
          <a:p>
            <a:endParaRPr lang="en-US" altLang="zh-HK"/>
          </a:p>
        </p:txBody>
      </p:sp>
      <p:sp>
        <p:nvSpPr>
          <p:cNvPr id="6" name="Slide Number Placeholder 5"/>
          <p:cNvSpPr>
            <a:spLocks noGrp="1"/>
          </p:cNvSpPr>
          <p:nvPr>
            <p:ph type="sldNum" sz="quarter" idx="12"/>
          </p:nvPr>
        </p:nvSpPr>
        <p:spPr/>
        <p:txBody>
          <a:bodyPr/>
          <a:lstStyle>
            <a:lvl1pPr>
              <a:defRPr/>
            </a:lvl1pPr>
          </a:lstStyle>
          <a:p>
            <a:fld id="{4FF62B5A-656E-4AE2-9756-F7BB04AFEED0}" type="slidenum">
              <a:rPr lang="en-US" altLang="zh-HK"/>
              <a:pPr/>
              <a:t>‹#›</a:t>
            </a:fld>
            <a:endParaRPr lang="en-US" altLang="zh-HK"/>
          </a:p>
        </p:txBody>
      </p:sp>
    </p:spTree>
    <p:extLst>
      <p:ext uri="{BB962C8B-B14F-4D97-AF65-F5344CB8AC3E}">
        <p14:creationId xmlns:p14="http://schemas.microsoft.com/office/powerpoint/2010/main" val="21039249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1119A16E-3EEA-4BA9-BA50-4E9CD7F511C0}" type="datetimeFigureOut">
              <a:rPr lang="en-US" altLang="zh-HK"/>
              <a:pPr/>
              <a:t>3/20/2024</a:t>
            </a:fld>
            <a:endParaRPr lang="en-US" altLang="zh-HK"/>
          </a:p>
        </p:txBody>
      </p:sp>
      <p:sp>
        <p:nvSpPr>
          <p:cNvPr id="5" name="Footer Placeholder 4"/>
          <p:cNvSpPr>
            <a:spLocks noGrp="1"/>
          </p:cNvSpPr>
          <p:nvPr>
            <p:ph type="ftr" sz="quarter" idx="11"/>
          </p:nvPr>
        </p:nvSpPr>
        <p:spPr/>
        <p:txBody>
          <a:bodyPr/>
          <a:lstStyle>
            <a:lvl1pPr>
              <a:defRPr/>
            </a:lvl1pPr>
          </a:lstStyle>
          <a:p>
            <a:endParaRPr lang="en-US" altLang="zh-HK"/>
          </a:p>
        </p:txBody>
      </p:sp>
      <p:sp>
        <p:nvSpPr>
          <p:cNvPr id="6" name="Slide Number Placeholder 5"/>
          <p:cNvSpPr>
            <a:spLocks noGrp="1"/>
          </p:cNvSpPr>
          <p:nvPr>
            <p:ph type="sldNum" sz="quarter" idx="12"/>
          </p:nvPr>
        </p:nvSpPr>
        <p:spPr/>
        <p:txBody>
          <a:bodyPr/>
          <a:lstStyle>
            <a:lvl1pPr>
              <a:defRPr/>
            </a:lvl1pPr>
          </a:lstStyle>
          <a:p>
            <a:fld id="{66C6AEA1-5553-4CAD-923A-9E03233286A1}" type="slidenum">
              <a:rPr lang="en-US" altLang="zh-HK"/>
              <a:pPr/>
              <a:t>‹#›</a:t>
            </a:fld>
            <a:endParaRPr lang="en-US" altLang="zh-HK"/>
          </a:p>
        </p:txBody>
      </p:sp>
    </p:spTree>
    <p:extLst>
      <p:ext uri="{BB962C8B-B14F-4D97-AF65-F5344CB8AC3E}">
        <p14:creationId xmlns:p14="http://schemas.microsoft.com/office/powerpoint/2010/main" val="18002585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922802DB-003B-4C4F-80A8-FF6FABDE483B}" type="datetimeFigureOut">
              <a:rPr lang="en-US" altLang="zh-HK"/>
              <a:pPr/>
              <a:t>3/20/2024</a:t>
            </a:fld>
            <a:endParaRPr lang="en-US" altLang="zh-HK"/>
          </a:p>
        </p:txBody>
      </p:sp>
      <p:sp>
        <p:nvSpPr>
          <p:cNvPr id="5" name="Footer Placeholder 4"/>
          <p:cNvSpPr>
            <a:spLocks noGrp="1"/>
          </p:cNvSpPr>
          <p:nvPr>
            <p:ph type="ftr" sz="quarter" idx="11"/>
          </p:nvPr>
        </p:nvSpPr>
        <p:spPr/>
        <p:txBody>
          <a:bodyPr/>
          <a:lstStyle>
            <a:lvl1pPr>
              <a:defRPr/>
            </a:lvl1pPr>
          </a:lstStyle>
          <a:p>
            <a:endParaRPr lang="en-US" altLang="zh-HK"/>
          </a:p>
        </p:txBody>
      </p:sp>
      <p:sp>
        <p:nvSpPr>
          <p:cNvPr id="6" name="Slide Number Placeholder 5"/>
          <p:cNvSpPr>
            <a:spLocks noGrp="1"/>
          </p:cNvSpPr>
          <p:nvPr>
            <p:ph type="sldNum" sz="quarter" idx="12"/>
          </p:nvPr>
        </p:nvSpPr>
        <p:spPr/>
        <p:txBody>
          <a:bodyPr/>
          <a:lstStyle>
            <a:lvl1pPr>
              <a:defRPr/>
            </a:lvl1pPr>
          </a:lstStyle>
          <a:p>
            <a:fld id="{2B981679-8C85-41CB-8E37-1D6CC6CCD859}" type="slidenum">
              <a:rPr lang="en-US" altLang="zh-HK"/>
              <a:pPr/>
              <a:t>‹#›</a:t>
            </a:fld>
            <a:endParaRPr lang="en-US" altLang="zh-HK"/>
          </a:p>
        </p:txBody>
      </p:sp>
    </p:spTree>
    <p:extLst>
      <p:ext uri="{BB962C8B-B14F-4D97-AF65-F5344CB8AC3E}">
        <p14:creationId xmlns:p14="http://schemas.microsoft.com/office/powerpoint/2010/main" val="3821521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5E4BE3B2-54CF-4050-85B3-4EDA22A47A5B}" type="datetimeFigureOut">
              <a:rPr lang="en-US" altLang="zh-HK"/>
              <a:pPr/>
              <a:t>3/20/2024</a:t>
            </a:fld>
            <a:endParaRPr lang="en-US" altLang="zh-HK"/>
          </a:p>
        </p:txBody>
      </p:sp>
      <p:sp>
        <p:nvSpPr>
          <p:cNvPr id="5" name="Footer Placeholder 4"/>
          <p:cNvSpPr>
            <a:spLocks noGrp="1"/>
          </p:cNvSpPr>
          <p:nvPr>
            <p:ph type="ftr" sz="quarter" idx="11"/>
          </p:nvPr>
        </p:nvSpPr>
        <p:spPr/>
        <p:txBody>
          <a:bodyPr/>
          <a:lstStyle>
            <a:lvl1pPr>
              <a:defRPr/>
            </a:lvl1pPr>
          </a:lstStyle>
          <a:p>
            <a:endParaRPr lang="en-US" altLang="zh-HK"/>
          </a:p>
        </p:txBody>
      </p:sp>
      <p:sp>
        <p:nvSpPr>
          <p:cNvPr id="6" name="Slide Number Placeholder 5"/>
          <p:cNvSpPr>
            <a:spLocks noGrp="1"/>
          </p:cNvSpPr>
          <p:nvPr>
            <p:ph type="sldNum" sz="quarter" idx="12"/>
          </p:nvPr>
        </p:nvSpPr>
        <p:spPr/>
        <p:txBody>
          <a:bodyPr/>
          <a:lstStyle>
            <a:lvl1pPr>
              <a:defRPr/>
            </a:lvl1pPr>
          </a:lstStyle>
          <a:p>
            <a:fld id="{A43A28F9-3D83-4E54-BB1F-21816FAFE460}" type="slidenum">
              <a:rPr lang="en-US" altLang="zh-HK"/>
              <a:pPr/>
              <a:t>‹#›</a:t>
            </a:fld>
            <a:endParaRPr lang="en-US" altLang="zh-HK"/>
          </a:p>
        </p:txBody>
      </p:sp>
    </p:spTree>
    <p:extLst>
      <p:ext uri="{BB962C8B-B14F-4D97-AF65-F5344CB8AC3E}">
        <p14:creationId xmlns:p14="http://schemas.microsoft.com/office/powerpoint/2010/main" val="6967625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fld id="{F5675782-969F-4680-A973-4D94060466D2}" type="datetimeFigureOut">
              <a:rPr lang="en-US" altLang="zh-HK"/>
              <a:pPr/>
              <a:t>3/20/2024</a:t>
            </a:fld>
            <a:endParaRPr lang="en-US" altLang="zh-HK"/>
          </a:p>
        </p:txBody>
      </p:sp>
      <p:sp>
        <p:nvSpPr>
          <p:cNvPr id="5" name="Footer Placeholder 4"/>
          <p:cNvSpPr>
            <a:spLocks noGrp="1"/>
          </p:cNvSpPr>
          <p:nvPr>
            <p:ph type="ftr" sz="quarter" idx="11"/>
          </p:nvPr>
        </p:nvSpPr>
        <p:spPr/>
        <p:txBody>
          <a:bodyPr/>
          <a:lstStyle>
            <a:lvl1pPr>
              <a:defRPr/>
            </a:lvl1pPr>
          </a:lstStyle>
          <a:p>
            <a:endParaRPr lang="en-US" altLang="zh-HK"/>
          </a:p>
        </p:txBody>
      </p:sp>
      <p:sp>
        <p:nvSpPr>
          <p:cNvPr id="6" name="Slide Number Placeholder 5"/>
          <p:cNvSpPr>
            <a:spLocks noGrp="1"/>
          </p:cNvSpPr>
          <p:nvPr>
            <p:ph type="sldNum" sz="quarter" idx="12"/>
          </p:nvPr>
        </p:nvSpPr>
        <p:spPr/>
        <p:txBody>
          <a:bodyPr/>
          <a:lstStyle>
            <a:lvl1pPr>
              <a:defRPr/>
            </a:lvl1pPr>
          </a:lstStyle>
          <a:p>
            <a:fld id="{DEEE72FB-529B-449B-B8DC-5CC1ED2D794E}" type="slidenum">
              <a:rPr lang="en-US" altLang="zh-HK"/>
              <a:pPr/>
              <a:t>‹#›</a:t>
            </a:fld>
            <a:endParaRPr lang="en-US" altLang="zh-HK"/>
          </a:p>
        </p:txBody>
      </p:sp>
    </p:spTree>
    <p:extLst>
      <p:ext uri="{BB962C8B-B14F-4D97-AF65-F5344CB8AC3E}">
        <p14:creationId xmlns:p14="http://schemas.microsoft.com/office/powerpoint/2010/main" val="27146006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fld id="{17D29C3E-3AB3-48C3-934A-709AA9F26C1B}" type="datetimeFigureOut">
              <a:rPr lang="en-US" altLang="zh-HK"/>
              <a:pPr/>
              <a:t>3/20/2024</a:t>
            </a:fld>
            <a:endParaRPr lang="en-US" altLang="zh-HK"/>
          </a:p>
        </p:txBody>
      </p:sp>
      <p:sp>
        <p:nvSpPr>
          <p:cNvPr id="6" name="Footer Placeholder 4"/>
          <p:cNvSpPr>
            <a:spLocks noGrp="1"/>
          </p:cNvSpPr>
          <p:nvPr>
            <p:ph type="ftr" sz="quarter" idx="11"/>
          </p:nvPr>
        </p:nvSpPr>
        <p:spPr/>
        <p:txBody>
          <a:bodyPr/>
          <a:lstStyle>
            <a:lvl1pPr>
              <a:defRPr/>
            </a:lvl1pPr>
          </a:lstStyle>
          <a:p>
            <a:endParaRPr lang="en-US" altLang="zh-HK"/>
          </a:p>
        </p:txBody>
      </p:sp>
      <p:sp>
        <p:nvSpPr>
          <p:cNvPr id="7" name="Slide Number Placeholder 5"/>
          <p:cNvSpPr>
            <a:spLocks noGrp="1"/>
          </p:cNvSpPr>
          <p:nvPr>
            <p:ph type="sldNum" sz="quarter" idx="12"/>
          </p:nvPr>
        </p:nvSpPr>
        <p:spPr/>
        <p:txBody>
          <a:bodyPr/>
          <a:lstStyle>
            <a:lvl1pPr>
              <a:defRPr/>
            </a:lvl1pPr>
          </a:lstStyle>
          <a:p>
            <a:fld id="{E5C5604A-4D93-46ED-83E5-CBE7E8361FFC}" type="slidenum">
              <a:rPr lang="en-US" altLang="zh-HK"/>
              <a:pPr/>
              <a:t>‹#›</a:t>
            </a:fld>
            <a:endParaRPr lang="en-US" altLang="zh-HK"/>
          </a:p>
        </p:txBody>
      </p:sp>
    </p:spTree>
    <p:extLst>
      <p:ext uri="{BB962C8B-B14F-4D97-AF65-F5344CB8AC3E}">
        <p14:creationId xmlns:p14="http://schemas.microsoft.com/office/powerpoint/2010/main" val="19108833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fld id="{45B9260A-190E-4C82-A8A6-77E57AA74230}" type="datetimeFigureOut">
              <a:rPr lang="en-US" altLang="zh-HK"/>
              <a:pPr/>
              <a:t>3/20/2024</a:t>
            </a:fld>
            <a:endParaRPr lang="en-US" altLang="zh-HK"/>
          </a:p>
        </p:txBody>
      </p:sp>
      <p:sp>
        <p:nvSpPr>
          <p:cNvPr id="8" name="Footer Placeholder 4"/>
          <p:cNvSpPr>
            <a:spLocks noGrp="1"/>
          </p:cNvSpPr>
          <p:nvPr>
            <p:ph type="ftr" sz="quarter" idx="11"/>
          </p:nvPr>
        </p:nvSpPr>
        <p:spPr/>
        <p:txBody>
          <a:bodyPr/>
          <a:lstStyle>
            <a:lvl1pPr>
              <a:defRPr/>
            </a:lvl1pPr>
          </a:lstStyle>
          <a:p>
            <a:endParaRPr lang="en-US" altLang="zh-HK"/>
          </a:p>
        </p:txBody>
      </p:sp>
      <p:sp>
        <p:nvSpPr>
          <p:cNvPr id="9" name="Slide Number Placeholder 5"/>
          <p:cNvSpPr>
            <a:spLocks noGrp="1"/>
          </p:cNvSpPr>
          <p:nvPr>
            <p:ph type="sldNum" sz="quarter" idx="12"/>
          </p:nvPr>
        </p:nvSpPr>
        <p:spPr/>
        <p:txBody>
          <a:bodyPr/>
          <a:lstStyle>
            <a:lvl1pPr>
              <a:defRPr/>
            </a:lvl1pPr>
          </a:lstStyle>
          <a:p>
            <a:fld id="{DF481861-73A7-416F-B480-5782F9B2D99D}" type="slidenum">
              <a:rPr lang="en-US" altLang="zh-HK"/>
              <a:pPr/>
              <a:t>‹#›</a:t>
            </a:fld>
            <a:endParaRPr lang="en-US" altLang="zh-HK"/>
          </a:p>
        </p:txBody>
      </p:sp>
    </p:spTree>
    <p:extLst>
      <p:ext uri="{BB962C8B-B14F-4D97-AF65-F5344CB8AC3E}">
        <p14:creationId xmlns:p14="http://schemas.microsoft.com/office/powerpoint/2010/main" val="16718475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fld id="{D39D6924-282A-4906-B792-BCC0DA7DD61E}" type="datetimeFigureOut">
              <a:rPr lang="en-US" altLang="zh-HK"/>
              <a:pPr/>
              <a:t>3/20/2024</a:t>
            </a:fld>
            <a:endParaRPr lang="en-US" altLang="zh-HK"/>
          </a:p>
        </p:txBody>
      </p:sp>
      <p:sp>
        <p:nvSpPr>
          <p:cNvPr id="4" name="Footer Placeholder 4"/>
          <p:cNvSpPr>
            <a:spLocks noGrp="1"/>
          </p:cNvSpPr>
          <p:nvPr>
            <p:ph type="ftr" sz="quarter" idx="11"/>
          </p:nvPr>
        </p:nvSpPr>
        <p:spPr/>
        <p:txBody>
          <a:bodyPr/>
          <a:lstStyle>
            <a:lvl1pPr>
              <a:defRPr/>
            </a:lvl1pPr>
          </a:lstStyle>
          <a:p>
            <a:endParaRPr lang="en-US" altLang="zh-HK"/>
          </a:p>
        </p:txBody>
      </p:sp>
      <p:sp>
        <p:nvSpPr>
          <p:cNvPr id="5" name="Slide Number Placeholder 5"/>
          <p:cNvSpPr>
            <a:spLocks noGrp="1"/>
          </p:cNvSpPr>
          <p:nvPr>
            <p:ph type="sldNum" sz="quarter" idx="12"/>
          </p:nvPr>
        </p:nvSpPr>
        <p:spPr/>
        <p:txBody>
          <a:bodyPr/>
          <a:lstStyle>
            <a:lvl1pPr>
              <a:defRPr/>
            </a:lvl1pPr>
          </a:lstStyle>
          <a:p>
            <a:fld id="{36162D43-835A-43FD-B731-261A411C41F2}" type="slidenum">
              <a:rPr lang="en-US" altLang="zh-HK"/>
              <a:pPr/>
              <a:t>‹#›</a:t>
            </a:fld>
            <a:endParaRPr lang="en-US" altLang="zh-HK"/>
          </a:p>
        </p:txBody>
      </p:sp>
    </p:spTree>
    <p:extLst>
      <p:ext uri="{BB962C8B-B14F-4D97-AF65-F5344CB8AC3E}">
        <p14:creationId xmlns:p14="http://schemas.microsoft.com/office/powerpoint/2010/main" val="33572594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80E09CB8-6F5E-4EAA-AC0D-AEA9E7E8D859}" type="datetimeFigureOut">
              <a:rPr lang="en-US" altLang="zh-HK"/>
              <a:pPr/>
              <a:t>3/20/2024</a:t>
            </a:fld>
            <a:endParaRPr lang="en-US" altLang="zh-HK"/>
          </a:p>
        </p:txBody>
      </p:sp>
      <p:sp>
        <p:nvSpPr>
          <p:cNvPr id="3" name="Footer Placeholder 4"/>
          <p:cNvSpPr>
            <a:spLocks noGrp="1"/>
          </p:cNvSpPr>
          <p:nvPr>
            <p:ph type="ftr" sz="quarter" idx="11"/>
          </p:nvPr>
        </p:nvSpPr>
        <p:spPr/>
        <p:txBody>
          <a:bodyPr/>
          <a:lstStyle>
            <a:lvl1pPr>
              <a:defRPr/>
            </a:lvl1pPr>
          </a:lstStyle>
          <a:p>
            <a:endParaRPr lang="en-US" altLang="zh-HK"/>
          </a:p>
        </p:txBody>
      </p:sp>
      <p:sp>
        <p:nvSpPr>
          <p:cNvPr id="4" name="Slide Number Placeholder 5"/>
          <p:cNvSpPr>
            <a:spLocks noGrp="1"/>
          </p:cNvSpPr>
          <p:nvPr>
            <p:ph type="sldNum" sz="quarter" idx="12"/>
          </p:nvPr>
        </p:nvSpPr>
        <p:spPr/>
        <p:txBody>
          <a:bodyPr/>
          <a:lstStyle>
            <a:lvl1pPr>
              <a:defRPr/>
            </a:lvl1pPr>
          </a:lstStyle>
          <a:p>
            <a:fld id="{C5C1F2D7-FDF5-4583-A03A-74E4CB61B715}" type="slidenum">
              <a:rPr lang="en-US" altLang="zh-HK"/>
              <a:pPr/>
              <a:t>‹#›</a:t>
            </a:fld>
            <a:endParaRPr lang="en-US" altLang="zh-HK"/>
          </a:p>
        </p:txBody>
      </p:sp>
    </p:spTree>
    <p:extLst>
      <p:ext uri="{BB962C8B-B14F-4D97-AF65-F5344CB8AC3E}">
        <p14:creationId xmlns:p14="http://schemas.microsoft.com/office/powerpoint/2010/main" val="18911908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fld id="{A97488DA-F452-409B-B7C6-F7D1F609B89B}" type="datetimeFigureOut">
              <a:rPr lang="en-US" altLang="zh-HK"/>
              <a:pPr/>
              <a:t>3/20/2024</a:t>
            </a:fld>
            <a:endParaRPr lang="en-US" altLang="zh-HK"/>
          </a:p>
        </p:txBody>
      </p:sp>
      <p:sp>
        <p:nvSpPr>
          <p:cNvPr id="6" name="Footer Placeholder 4"/>
          <p:cNvSpPr>
            <a:spLocks noGrp="1"/>
          </p:cNvSpPr>
          <p:nvPr>
            <p:ph type="ftr" sz="quarter" idx="11"/>
          </p:nvPr>
        </p:nvSpPr>
        <p:spPr/>
        <p:txBody>
          <a:bodyPr/>
          <a:lstStyle>
            <a:lvl1pPr>
              <a:defRPr/>
            </a:lvl1pPr>
          </a:lstStyle>
          <a:p>
            <a:endParaRPr lang="en-US" altLang="zh-HK"/>
          </a:p>
        </p:txBody>
      </p:sp>
      <p:sp>
        <p:nvSpPr>
          <p:cNvPr id="7" name="Slide Number Placeholder 5"/>
          <p:cNvSpPr>
            <a:spLocks noGrp="1"/>
          </p:cNvSpPr>
          <p:nvPr>
            <p:ph type="sldNum" sz="quarter" idx="12"/>
          </p:nvPr>
        </p:nvSpPr>
        <p:spPr/>
        <p:txBody>
          <a:bodyPr/>
          <a:lstStyle>
            <a:lvl1pPr>
              <a:defRPr/>
            </a:lvl1pPr>
          </a:lstStyle>
          <a:p>
            <a:fld id="{71A9A4A1-D08B-490D-A447-65016FA8F6FF}" type="slidenum">
              <a:rPr lang="en-US" altLang="zh-HK"/>
              <a:pPr/>
              <a:t>‹#›</a:t>
            </a:fld>
            <a:endParaRPr lang="en-US" altLang="zh-HK"/>
          </a:p>
        </p:txBody>
      </p:sp>
    </p:spTree>
    <p:extLst>
      <p:ext uri="{BB962C8B-B14F-4D97-AF65-F5344CB8AC3E}">
        <p14:creationId xmlns:p14="http://schemas.microsoft.com/office/powerpoint/2010/main" val="23526638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fld id="{F1B678EA-9E4F-47F6-90E8-F417B7455DD8}" type="datetimeFigureOut">
              <a:rPr lang="en-US" altLang="zh-HK"/>
              <a:pPr/>
              <a:t>3/20/2024</a:t>
            </a:fld>
            <a:endParaRPr lang="en-US" altLang="zh-HK"/>
          </a:p>
        </p:txBody>
      </p:sp>
      <p:sp>
        <p:nvSpPr>
          <p:cNvPr id="6" name="Footer Placeholder 4"/>
          <p:cNvSpPr>
            <a:spLocks noGrp="1"/>
          </p:cNvSpPr>
          <p:nvPr>
            <p:ph type="ftr" sz="quarter" idx="11"/>
          </p:nvPr>
        </p:nvSpPr>
        <p:spPr/>
        <p:txBody>
          <a:bodyPr/>
          <a:lstStyle>
            <a:lvl1pPr>
              <a:defRPr/>
            </a:lvl1pPr>
          </a:lstStyle>
          <a:p>
            <a:endParaRPr lang="en-US" altLang="zh-HK"/>
          </a:p>
        </p:txBody>
      </p:sp>
      <p:sp>
        <p:nvSpPr>
          <p:cNvPr id="7" name="Slide Number Placeholder 5"/>
          <p:cNvSpPr>
            <a:spLocks noGrp="1"/>
          </p:cNvSpPr>
          <p:nvPr>
            <p:ph type="sldNum" sz="quarter" idx="12"/>
          </p:nvPr>
        </p:nvSpPr>
        <p:spPr/>
        <p:txBody>
          <a:bodyPr/>
          <a:lstStyle>
            <a:lvl1pPr>
              <a:defRPr/>
            </a:lvl1pPr>
          </a:lstStyle>
          <a:p>
            <a:fld id="{07CCFF7E-AA86-4E26-9C85-3D0F173E94EA}" type="slidenum">
              <a:rPr lang="en-US" altLang="zh-HK"/>
              <a:pPr/>
              <a:t>‹#›</a:t>
            </a:fld>
            <a:endParaRPr lang="en-US" altLang="zh-HK"/>
          </a:p>
        </p:txBody>
      </p:sp>
    </p:spTree>
    <p:extLst>
      <p:ext uri="{BB962C8B-B14F-4D97-AF65-F5344CB8AC3E}">
        <p14:creationId xmlns:p14="http://schemas.microsoft.com/office/powerpoint/2010/main" val="17928212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zh-HK" smtClean="0"/>
              <a:t>Click to edit Master title style</a:t>
            </a:r>
          </a:p>
        </p:txBody>
      </p:sp>
      <p:sp>
        <p:nvSpPr>
          <p:cNvPr id="1027" name="Text Placeholder 2"/>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HK" smtClean="0"/>
              <a:t>Click to edit Master text styles</a:t>
            </a:r>
          </a:p>
          <a:p>
            <a:pPr lvl="1"/>
            <a:r>
              <a:rPr lang="en-US" altLang="zh-HK" smtClean="0"/>
              <a:t>Second level</a:t>
            </a:r>
          </a:p>
          <a:p>
            <a:pPr lvl="2"/>
            <a:r>
              <a:rPr lang="en-US" altLang="zh-HK" smtClean="0"/>
              <a:t>Third level</a:t>
            </a:r>
          </a:p>
          <a:p>
            <a:pPr lvl="3"/>
            <a:r>
              <a:rPr lang="en-US" altLang="zh-HK" smtClean="0"/>
              <a:t>Fourth level</a:t>
            </a:r>
          </a:p>
          <a:p>
            <a:pPr lvl="4"/>
            <a:r>
              <a:rPr lang="en-US" altLang="zh-HK"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defRPr>
            </a:lvl1pPr>
          </a:lstStyle>
          <a:p>
            <a:fld id="{4BD60F9E-3919-4CAC-A211-89D6670AB52F}" type="datetimeFigureOut">
              <a:rPr lang="en-US" altLang="zh-HK"/>
              <a:pPr/>
              <a:t>3/20/2024</a:t>
            </a:fld>
            <a:endParaRPr lang="en-US" altLang="zh-HK"/>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defRPr>
            </a:lvl1pPr>
          </a:lstStyle>
          <a:p>
            <a:endParaRPr lang="en-US" altLang="zh-HK"/>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1D1E0291-C287-4B6B-8398-266993892CD4}" type="slidenum">
              <a:rPr lang="en-US" altLang="zh-HK"/>
              <a:pPr/>
              <a:t>‹#›</a:t>
            </a:fld>
            <a:endParaRPr lang="en-US" altLang="zh-HK"/>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 Id="rId9" Type="http://schemas.openxmlformats.org/officeDocument/2006/relationships/image" Target="../media/image26.png"/></Relationships>
</file>

<file path=ppt/slides/_rels/slide11.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27.png"/><Relationship Id="rId7" Type="http://schemas.openxmlformats.org/officeDocument/2006/relationships/image" Target="../media/image30.gif"/><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36.jpeg"/><Relationship Id="rId3" Type="http://schemas.openxmlformats.org/officeDocument/2006/relationships/diagramData" Target="../diagrams/data5.xml"/><Relationship Id="rId7" Type="http://schemas.microsoft.com/office/2007/relationships/diagramDrawing" Target="../diagrams/drawing5.xml"/><Relationship Id="rId12" Type="http://schemas.openxmlformats.org/officeDocument/2006/relationships/image" Target="../media/image35.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5.xml"/><Relationship Id="rId11" Type="http://schemas.openxmlformats.org/officeDocument/2006/relationships/image" Target="../media/image34.jpeg"/><Relationship Id="rId5" Type="http://schemas.openxmlformats.org/officeDocument/2006/relationships/diagramQuickStyle" Target="../diagrams/quickStyle5.xml"/><Relationship Id="rId10" Type="http://schemas.openxmlformats.org/officeDocument/2006/relationships/image" Target="../media/image33.jpeg"/><Relationship Id="rId4" Type="http://schemas.openxmlformats.org/officeDocument/2006/relationships/diagramLayout" Target="../diagrams/layout5.xml"/><Relationship Id="rId9" Type="http://schemas.openxmlformats.org/officeDocument/2006/relationships/image" Target="../media/image32.png"/><Relationship Id="rId14" Type="http://schemas.openxmlformats.org/officeDocument/2006/relationships/image" Target="../media/image37.jpeg"/></Relationships>
</file>

<file path=ppt/slides/_rels/slide13.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41.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6.xml"/><Relationship Id="rId7" Type="http://schemas.microsoft.com/office/2007/relationships/diagramDrawing" Target="../diagrams/drawing6.xml"/><Relationship Id="rId12" Type="http://schemas.openxmlformats.org/officeDocument/2006/relationships/image" Target="../media/image45.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6.xml"/><Relationship Id="rId11" Type="http://schemas.openxmlformats.org/officeDocument/2006/relationships/image" Target="../media/image44.jpeg"/><Relationship Id="rId5" Type="http://schemas.openxmlformats.org/officeDocument/2006/relationships/diagramQuickStyle" Target="../diagrams/quickStyle6.xml"/><Relationship Id="rId10" Type="http://schemas.openxmlformats.org/officeDocument/2006/relationships/image" Target="../media/image43.png"/><Relationship Id="rId4" Type="http://schemas.openxmlformats.org/officeDocument/2006/relationships/diagramLayout" Target="../diagrams/layout6.xml"/><Relationship Id="rId9" Type="http://schemas.openxmlformats.org/officeDocument/2006/relationships/image" Target="../media/image42.png"/></Relationships>
</file>

<file path=ppt/slides/_rels/slide15.xml.rels><?xml version="1.0" encoding="UTF-8" standalone="yes"?>
<Relationships xmlns="http://schemas.openxmlformats.org/package/2006/relationships"><Relationship Id="rId3" Type="http://schemas.openxmlformats.org/officeDocument/2006/relationships/image" Target="../media/image46.png"/><Relationship Id="rId7" Type="http://schemas.openxmlformats.org/officeDocument/2006/relationships/image" Target="../media/image49.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48.jpeg"/><Relationship Id="rId5" Type="http://schemas.openxmlformats.org/officeDocument/2006/relationships/image" Target="../media/image47.jpe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18.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jpe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3.xml"/><Relationship Id="rId11" Type="http://schemas.openxmlformats.org/officeDocument/2006/relationships/image" Target="../media/image22.jpeg"/><Relationship Id="rId5" Type="http://schemas.openxmlformats.org/officeDocument/2006/relationships/diagramQuickStyle" Target="../diagrams/quickStyle3.xml"/><Relationship Id="rId10" Type="http://schemas.openxmlformats.org/officeDocument/2006/relationships/image" Target="../media/image21.jpeg"/><Relationship Id="rId4" Type="http://schemas.openxmlformats.org/officeDocument/2006/relationships/diagramLayout" Target="../diagrams/layout3.xml"/><Relationship Id="rId9"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jpe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685800" y="228600"/>
          <a:ext cx="7772400" cy="14700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Diagram 7"/>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50900" y="2349500"/>
            <a:ext cx="6007100" cy="30607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nvGraphicFramePr>
        <p:xfrm>
          <a:off x="684213" y="290143"/>
          <a:ext cx="8139112" cy="1447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1506" name="Rectangle 3"/>
          <p:cNvSpPr>
            <a:spLocks noGrp="1" noChangeArrowheads="1"/>
          </p:cNvSpPr>
          <p:nvPr>
            <p:ph type="body" idx="1"/>
          </p:nvPr>
        </p:nvSpPr>
        <p:spPr/>
        <p:txBody>
          <a:bodyPr/>
          <a:lstStyle/>
          <a:p>
            <a:pPr>
              <a:spcBef>
                <a:spcPct val="0"/>
              </a:spcBef>
              <a:spcAft>
                <a:spcPct val="50000"/>
              </a:spcAft>
              <a:buFont typeface="Wingdings" panose="05000000000000000000" pitchFamily="2" charset="2"/>
              <a:buNone/>
            </a:pPr>
            <a:endParaRPr lang="en-US" altLang="zh-TW" b="1" smtClean="0"/>
          </a:p>
          <a:p>
            <a:pPr>
              <a:spcBef>
                <a:spcPct val="0"/>
              </a:spcBef>
              <a:spcAft>
                <a:spcPct val="50000"/>
              </a:spcAft>
              <a:buClr>
                <a:schemeClr val="bg1"/>
              </a:buClr>
              <a:buFont typeface="Wingdings" panose="05000000000000000000" pitchFamily="2" charset="2"/>
              <a:buBlip>
                <a:blip r:embed="rId8"/>
              </a:buBlip>
            </a:pPr>
            <a:endParaRPr lang="en-US" altLang="zh-TW" b="1" smtClean="0"/>
          </a:p>
          <a:p>
            <a:endParaRPr lang="en-US" altLang="zh-TW" smtClean="0"/>
          </a:p>
        </p:txBody>
      </p:sp>
      <p:sp>
        <p:nvSpPr>
          <p:cNvPr id="21507" name="Rectangle 4"/>
          <p:cNvSpPr>
            <a:spLocks noChangeArrowheads="1"/>
          </p:cNvSpPr>
          <p:nvPr/>
        </p:nvSpPr>
        <p:spPr bwMode="auto">
          <a:xfrm>
            <a:off x="684213" y="1700213"/>
            <a:ext cx="8229600" cy="452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lvl="1" eaLnBrk="1" hangingPunct="1">
              <a:spcAft>
                <a:spcPct val="50000"/>
              </a:spcAft>
              <a:buClr>
                <a:schemeClr val="accent2"/>
              </a:buClr>
              <a:buSzPct val="70000"/>
              <a:buFont typeface="Wingdings" panose="05000000000000000000" pitchFamily="2" charset="2"/>
              <a:buNone/>
            </a:pPr>
            <a:endParaRPr lang="en-US" altLang="zh-TW" sz="2500" b="1">
              <a:latin typeface="Times New Roman" panose="02020603050405020304" pitchFamily="18" charset="0"/>
            </a:endParaRPr>
          </a:p>
          <a:p>
            <a:pPr lvl="1" eaLnBrk="1" hangingPunct="1">
              <a:spcBef>
                <a:spcPct val="20000"/>
              </a:spcBef>
              <a:buClr>
                <a:schemeClr val="accent2"/>
              </a:buClr>
              <a:buSzPct val="70000"/>
              <a:buFont typeface="Wingdings" panose="05000000000000000000" pitchFamily="2" charset="2"/>
              <a:buBlip>
                <a:blip r:embed="rId8"/>
              </a:buBlip>
            </a:pPr>
            <a:endParaRPr lang="en-US" altLang="zh-TW" sz="2500" b="1">
              <a:solidFill>
                <a:schemeClr val="accent2"/>
              </a:solidFill>
            </a:endParaRPr>
          </a:p>
          <a:p>
            <a:pPr eaLnBrk="1" hangingPunct="1">
              <a:spcBef>
                <a:spcPct val="20000"/>
              </a:spcBef>
              <a:buClr>
                <a:schemeClr val="bg1"/>
              </a:buClr>
              <a:buSzPct val="70000"/>
              <a:buFont typeface="Wingdings" panose="05000000000000000000" pitchFamily="2" charset="2"/>
              <a:buBlip>
                <a:blip r:embed="rId8"/>
              </a:buBlip>
            </a:pPr>
            <a:endParaRPr lang="en-US" altLang="zh-TW" sz="2900" b="1">
              <a:solidFill>
                <a:schemeClr val="accent2"/>
              </a:solidFill>
            </a:endParaRPr>
          </a:p>
          <a:p>
            <a:pPr eaLnBrk="1" hangingPunct="1">
              <a:spcBef>
                <a:spcPct val="20000"/>
              </a:spcBef>
              <a:buClr>
                <a:schemeClr val="bg1"/>
              </a:buClr>
              <a:buSzPct val="70000"/>
              <a:buFont typeface="Wingdings" panose="05000000000000000000" pitchFamily="2" charset="2"/>
              <a:buBlip>
                <a:blip r:embed="rId8"/>
              </a:buBlip>
            </a:pPr>
            <a:endParaRPr lang="en-US" altLang="zh-TW" sz="2900" b="1"/>
          </a:p>
          <a:p>
            <a:pPr eaLnBrk="1" hangingPunct="1">
              <a:buClr>
                <a:schemeClr val="tx2"/>
              </a:buClr>
              <a:buSzPct val="70000"/>
              <a:buFont typeface="Wingdings" panose="05000000000000000000" pitchFamily="2" charset="2"/>
              <a:buNone/>
            </a:pPr>
            <a:endParaRPr lang="en-US" altLang="zh-TW" sz="2900" b="1"/>
          </a:p>
          <a:p>
            <a:pPr eaLnBrk="1" hangingPunct="1">
              <a:buClr>
                <a:schemeClr val="tx2"/>
              </a:buClr>
              <a:buSzPct val="70000"/>
              <a:buFont typeface="Wingdings" panose="05000000000000000000" pitchFamily="2" charset="2"/>
              <a:buNone/>
            </a:pPr>
            <a:endParaRPr lang="en-US" altLang="zh-TW" sz="2900" b="1">
              <a:solidFill>
                <a:srgbClr val="FF3399"/>
              </a:solidFill>
            </a:endParaRPr>
          </a:p>
          <a:p>
            <a:pPr eaLnBrk="1" hangingPunct="1">
              <a:spcAft>
                <a:spcPct val="50000"/>
              </a:spcAft>
              <a:buClr>
                <a:schemeClr val="tx2"/>
              </a:buClr>
              <a:buSzPct val="70000"/>
              <a:buFont typeface="Wingdings" panose="05000000000000000000" pitchFamily="2" charset="2"/>
              <a:buNone/>
            </a:pPr>
            <a:endParaRPr lang="en-US" altLang="zh-TW" sz="2900" b="1"/>
          </a:p>
          <a:p>
            <a:pPr eaLnBrk="1" hangingPunct="1">
              <a:spcAft>
                <a:spcPct val="50000"/>
              </a:spcAft>
              <a:buClr>
                <a:schemeClr val="bg1"/>
              </a:buClr>
              <a:buSzPct val="70000"/>
              <a:buFont typeface="Wingdings" panose="05000000000000000000" pitchFamily="2" charset="2"/>
              <a:buBlip>
                <a:blip r:embed="rId8"/>
              </a:buBlip>
            </a:pPr>
            <a:endParaRPr lang="en-US" altLang="zh-TW" sz="2900" b="1"/>
          </a:p>
          <a:p>
            <a:pPr eaLnBrk="1" hangingPunct="1">
              <a:spcBef>
                <a:spcPct val="20000"/>
              </a:spcBef>
              <a:buClr>
                <a:schemeClr val="tx2"/>
              </a:buClr>
              <a:buSzPct val="70000"/>
              <a:buFont typeface="Wingdings" panose="05000000000000000000" pitchFamily="2" charset="2"/>
              <a:buChar char="¡"/>
            </a:pPr>
            <a:endParaRPr lang="en-US" altLang="zh-TW" sz="2900"/>
          </a:p>
        </p:txBody>
      </p:sp>
      <p:pic>
        <p:nvPicPr>
          <p:cNvPr id="7" name="資料庫圖表 6"/>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65200" y="2247900"/>
            <a:ext cx="7886700" cy="40005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Diagram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6900" y="266700"/>
            <a:ext cx="8242300" cy="1193800"/>
          </a:xfrm>
          <a:prstGeom prst="rect">
            <a:avLst/>
          </a:prstGeom>
          <a:noFill/>
          <a:extLst>
            <a:ext uri="{909E8E84-426E-40DD-AFC4-6F175D3DCCD1}">
              <a14:hiddenFill xmlns:a14="http://schemas.microsoft.com/office/drawing/2010/main">
                <a:solidFill>
                  <a:srgbClr val="FFFFFF"/>
                </a:solidFill>
              </a14:hiddenFill>
            </a:ext>
          </a:extLst>
        </p:spPr>
      </p:pic>
      <p:sp>
        <p:nvSpPr>
          <p:cNvPr id="61443" name="Rectangle 3"/>
          <p:cNvSpPr>
            <a:spLocks noGrp="1" noChangeArrowheads="1"/>
          </p:cNvSpPr>
          <p:nvPr>
            <p:ph type="body" idx="1"/>
          </p:nvPr>
        </p:nvSpPr>
        <p:spPr>
          <a:xfrm>
            <a:off x="457200" y="1700213"/>
            <a:ext cx="8229600" cy="4979987"/>
          </a:xfrm>
          <a:solidFill>
            <a:schemeClr val="accent5">
              <a:lumMod val="40000"/>
              <a:lumOff val="60000"/>
            </a:schemeClr>
          </a:solidFill>
        </p:spPr>
        <p:txBody>
          <a:bodyPr rtlCol="0">
            <a:normAutofit/>
          </a:bodyPr>
          <a:lstStyle/>
          <a:p>
            <a:pPr fontAlgn="auto">
              <a:spcBef>
                <a:spcPct val="0"/>
              </a:spcBef>
              <a:spcAft>
                <a:spcPct val="50000"/>
              </a:spcAft>
              <a:buFont typeface="Wingdings" pitchFamily="2" charset="2"/>
              <a:buNone/>
              <a:defRPr/>
            </a:pPr>
            <a:endParaRPr lang="en-US" altLang="zh-TW" b="1" dirty="0"/>
          </a:p>
          <a:p>
            <a:pPr fontAlgn="auto">
              <a:spcBef>
                <a:spcPct val="0"/>
              </a:spcBef>
              <a:spcAft>
                <a:spcPct val="50000"/>
              </a:spcAft>
              <a:buClr>
                <a:schemeClr val="bg1"/>
              </a:buClr>
              <a:buFont typeface="Wingdings" pitchFamily="2" charset="2"/>
              <a:buBlip>
                <a:blip r:embed="rId4"/>
              </a:buBlip>
              <a:defRPr/>
            </a:pPr>
            <a:endParaRPr lang="en-US" altLang="zh-TW" b="1" dirty="0"/>
          </a:p>
          <a:p>
            <a:pPr fontAlgn="auto">
              <a:spcAft>
                <a:spcPts val="0"/>
              </a:spcAft>
              <a:defRPr/>
            </a:pPr>
            <a:endParaRPr lang="en-US" altLang="zh-TW" dirty="0"/>
          </a:p>
        </p:txBody>
      </p:sp>
      <p:sp>
        <p:nvSpPr>
          <p:cNvPr id="23555" name="Rectangle 4"/>
          <p:cNvSpPr>
            <a:spLocks noChangeArrowheads="1"/>
          </p:cNvSpPr>
          <p:nvPr/>
        </p:nvSpPr>
        <p:spPr bwMode="auto">
          <a:xfrm>
            <a:off x="684213" y="1700213"/>
            <a:ext cx="8229600" cy="452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lvl="1" eaLnBrk="1" hangingPunct="1">
              <a:spcAft>
                <a:spcPct val="50000"/>
              </a:spcAft>
              <a:buClr>
                <a:schemeClr val="accent2"/>
              </a:buClr>
              <a:buSzPct val="70000"/>
              <a:buFont typeface="Wingdings" panose="05000000000000000000" pitchFamily="2" charset="2"/>
              <a:buNone/>
            </a:pPr>
            <a:endParaRPr lang="en-US" altLang="zh-TW" sz="2500" b="1">
              <a:latin typeface="Times New Roman" panose="02020603050405020304" pitchFamily="18" charset="0"/>
            </a:endParaRPr>
          </a:p>
          <a:p>
            <a:pPr lvl="1" eaLnBrk="1" hangingPunct="1">
              <a:spcBef>
                <a:spcPct val="20000"/>
              </a:spcBef>
              <a:buClr>
                <a:schemeClr val="accent2"/>
              </a:buClr>
              <a:buSzPct val="70000"/>
              <a:buFont typeface="Wingdings" panose="05000000000000000000" pitchFamily="2" charset="2"/>
              <a:buBlip>
                <a:blip r:embed="rId4"/>
              </a:buBlip>
            </a:pPr>
            <a:endParaRPr lang="en-US" altLang="zh-TW" sz="2500" b="1">
              <a:solidFill>
                <a:schemeClr val="accent2"/>
              </a:solidFill>
            </a:endParaRPr>
          </a:p>
          <a:p>
            <a:pPr eaLnBrk="1" hangingPunct="1">
              <a:spcBef>
                <a:spcPct val="20000"/>
              </a:spcBef>
              <a:buClr>
                <a:schemeClr val="bg1"/>
              </a:buClr>
              <a:buSzPct val="70000"/>
              <a:buFont typeface="Wingdings" panose="05000000000000000000" pitchFamily="2" charset="2"/>
              <a:buBlip>
                <a:blip r:embed="rId4"/>
              </a:buBlip>
            </a:pPr>
            <a:endParaRPr lang="en-US" altLang="zh-TW" sz="2900" b="1">
              <a:solidFill>
                <a:schemeClr val="accent2"/>
              </a:solidFill>
            </a:endParaRPr>
          </a:p>
          <a:p>
            <a:pPr eaLnBrk="1" hangingPunct="1">
              <a:spcBef>
                <a:spcPct val="20000"/>
              </a:spcBef>
              <a:buClr>
                <a:schemeClr val="bg1"/>
              </a:buClr>
              <a:buSzPct val="70000"/>
              <a:buFont typeface="Wingdings" panose="05000000000000000000" pitchFamily="2" charset="2"/>
              <a:buBlip>
                <a:blip r:embed="rId4"/>
              </a:buBlip>
            </a:pPr>
            <a:endParaRPr lang="en-US" altLang="zh-TW" sz="2900" b="1"/>
          </a:p>
          <a:p>
            <a:pPr eaLnBrk="1" hangingPunct="1">
              <a:buClr>
                <a:schemeClr val="tx2"/>
              </a:buClr>
              <a:buSzPct val="70000"/>
              <a:buFont typeface="Wingdings" panose="05000000000000000000" pitchFamily="2" charset="2"/>
              <a:buNone/>
            </a:pPr>
            <a:endParaRPr lang="en-US" altLang="zh-TW" sz="2900" b="1"/>
          </a:p>
          <a:p>
            <a:pPr eaLnBrk="1" hangingPunct="1">
              <a:buClr>
                <a:schemeClr val="tx2"/>
              </a:buClr>
              <a:buSzPct val="70000"/>
              <a:buFont typeface="Wingdings" panose="05000000000000000000" pitchFamily="2" charset="2"/>
              <a:buNone/>
            </a:pPr>
            <a:endParaRPr lang="en-US" altLang="zh-TW" sz="2900" b="1">
              <a:solidFill>
                <a:srgbClr val="FF3399"/>
              </a:solidFill>
            </a:endParaRPr>
          </a:p>
          <a:p>
            <a:pPr eaLnBrk="1" hangingPunct="1">
              <a:spcAft>
                <a:spcPct val="50000"/>
              </a:spcAft>
              <a:buClr>
                <a:schemeClr val="tx2"/>
              </a:buClr>
              <a:buSzPct val="70000"/>
              <a:buFont typeface="Wingdings" panose="05000000000000000000" pitchFamily="2" charset="2"/>
              <a:buNone/>
            </a:pPr>
            <a:endParaRPr lang="en-US" altLang="zh-TW" sz="2900" b="1"/>
          </a:p>
          <a:p>
            <a:pPr eaLnBrk="1" hangingPunct="1">
              <a:spcAft>
                <a:spcPct val="50000"/>
              </a:spcAft>
              <a:buClr>
                <a:schemeClr val="bg1"/>
              </a:buClr>
              <a:buSzPct val="70000"/>
              <a:buFont typeface="Wingdings" panose="05000000000000000000" pitchFamily="2" charset="2"/>
              <a:buBlip>
                <a:blip r:embed="rId4"/>
              </a:buBlip>
            </a:pPr>
            <a:endParaRPr lang="en-US" altLang="zh-TW" sz="2900" b="1"/>
          </a:p>
          <a:p>
            <a:pPr eaLnBrk="1" hangingPunct="1">
              <a:spcBef>
                <a:spcPct val="20000"/>
              </a:spcBef>
              <a:buClr>
                <a:schemeClr val="tx2"/>
              </a:buClr>
              <a:buSzPct val="70000"/>
              <a:buFont typeface="Wingdings" panose="05000000000000000000" pitchFamily="2" charset="2"/>
              <a:buChar char="¡"/>
            </a:pPr>
            <a:endParaRPr lang="en-US" altLang="zh-TW" sz="2900"/>
          </a:p>
        </p:txBody>
      </p:sp>
      <p:pic>
        <p:nvPicPr>
          <p:cNvPr id="23556" name="Picture 2" descr="https://sp.yimg.com/ib/th?id=OIP.M08a751fc4713d73c2c5470404fc1c7f1H0&amp;pid=15.1&amp;P=0&amp;w=300&amp;h=30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68875" y="1976438"/>
            <a:ext cx="2419350" cy="197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1"/>
          <p:cNvSpPr txBox="1">
            <a:spLocks noChangeArrowheads="1"/>
          </p:cNvSpPr>
          <p:nvPr/>
        </p:nvSpPr>
        <p:spPr bwMode="auto">
          <a:xfrm>
            <a:off x="4870450" y="1676400"/>
            <a:ext cx="3133725" cy="369888"/>
          </a:xfrm>
          <a:prstGeom prst="rect">
            <a:avLst/>
          </a:prstGeom>
          <a:noFill/>
          <a:ln>
            <a:noFill/>
          </a:ln>
        </p:spPr>
        <p:txBody>
          <a:bodyPr>
            <a:spAutoFit/>
          </a:bodyPr>
          <a:lstStyle>
            <a:lvl1pPr>
              <a:defRPr>
                <a:solidFill>
                  <a:schemeClr val="tx1"/>
                </a:solidFill>
                <a:latin typeface="Arial" pitchFamily="34" charset="0"/>
                <a:ea typeface="新細明體" pitchFamily="18" charset="-120"/>
              </a:defRPr>
            </a:lvl1pPr>
            <a:lvl2pPr marL="742950" indent="-285750">
              <a:defRPr>
                <a:solidFill>
                  <a:schemeClr val="tx1"/>
                </a:solidFill>
                <a:latin typeface="Arial" pitchFamily="34" charset="0"/>
                <a:ea typeface="新細明體" pitchFamily="18" charset="-120"/>
              </a:defRPr>
            </a:lvl2pPr>
            <a:lvl3pPr marL="1143000" indent="-228600">
              <a:defRPr>
                <a:solidFill>
                  <a:schemeClr val="tx1"/>
                </a:solidFill>
                <a:latin typeface="Arial" pitchFamily="34" charset="0"/>
                <a:ea typeface="新細明體" pitchFamily="18" charset="-120"/>
              </a:defRPr>
            </a:lvl3pPr>
            <a:lvl4pPr marL="1600200" indent="-228600">
              <a:defRPr>
                <a:solidFill>
                  <a:schemeClr val="tx1"/>
                </a:solidFill>
                <a:latin typeface="Arial" pitchFamily="34" charset="0"/>
                <a:ea typeface="新細明體" pitchFamily="18" charset="-120"/>
              </a:defRPr>
            </a:lvl4pPr>
            <a:lvl5pPr marL="2057400" indent="-228600">
              <a:defRPr>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Arial" pitchFamily="34" charset="0"/>
                <a:ea typeface="新細明體" pitchFamily="18" charset="-120"/>
              </a:defRPr>
            </a:lvl9pPr>
          </a:lstStyle>
          <a:p>
            <a:pPr eaLnBrk="1" fontAlgn="auto" hangingPunct="1">
              <a:spcBef>
                <a:spcPts val="0"/>
              </a:spcBef>
              <a:spcAft>
                <a:spcPts val="0"/>
              </a:spcAft>
              <a:defRPr/>
            </a:pPr>
            <a:r>
              <a:rPr lang="en-US" dirty="0">
                <a:latin typeface="+mn-lt"/>
              </a:rPr>
              <a:t>Hindu – Scared animal</a:t>
            </a:r>
          </a:p>
        </p:txBody>
      </p:sp>
      <p:pic>
        <p:nvPicPr>
          <p:cNvPr id="10" name="Picture 12" descr="https://sp.yimg.com/ib/th?id=OIP.Mebb948b6e83d31f23168115dbe7512b1o0&amp;pid=15.1&amp;P=0&amp;w=300&amp;h=30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86513" y="4573588"/>
            <a:ext cx="2228850" cy="208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9" name="TextBox 1"/>
          <p:cNvSpPr txBox="1">
            <a:spLocks noChangeArrowheads="1"/>
          </p:cNvSpPr>
          <p:nvPr/>
        </p:nvSpPr>
        <p:spPr bwMode="auto">
          <a:xfrm>
            <a:off x="6386513" y="3910013"/>
            <a:ext cx="22034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zh-HK"/>
              <a:t>A different “hamburger” in India</a:t>
            </a:r>
          </a:p>
        </p:txBody>
      </p:sp>
      <p:pic>
        <p:nvPicPr>
          <p:cNvPr id="23560" name="Picture 2" descr="http://www.indexmundi.com/graphs/population-pyramids/hong-kong-population-pyramid-2014.g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7213" y="1789113"/>
            <a:ext cx="3881437" cy="234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1" name="Picture 2" descr="https://sp.yimg.com/xj/th?id=OIP.M4494464bd5df86ba47d52ede161c3ed0H0&amp;pid=15.1&amp;P=0&amp;w=229&amp;h=17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01950" y="4332288"/>
            <a:ext cx="3071813"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nvGraphicFramePr>
        <p:xfrm>
          <a:off x="684213" y="290143"/>
          <a:ext cx="8139112" cy="1447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5602" name="Rectangle 3"/>
          <p:cNvSpPr>
            <a:spLocks noGrp="1" noChangeArrowheads="1"/>
          </p:cNvSpPr>
          <p:nvPr>
            <p:ph type="body" idx="1"/>
          </p:nvPr>
        </p:nvSpPr>
        <p:spPr/>
        <p:txBody>
          <a:bodyPr/>
          <a:lstStyle/>
          <a:p>
            <a:pPr>
              <a:spcBef>
                <a:spcPct val="0"/>
              </a:spcBef>
              <a:spcAft>
                <a:spcPct val="50000"/>
              </a:spcAft>
              <a:buFont typeface="Wingdings" panose="05000000000000000000" pitchFamily="2" charset="2"/>
              <a:buNone/>
            </a:pPr>
            <a:endParaRPr lang="en-US" altLang="zh-TW" b="1" smtClean="0"/>
          </a:p>
          <a:p>
            <a:pPr>
              <a:spcBef>
                <a:spcPct val="0"/>
              </a:spcBef>
              <a:spcAft>
                <a:spcPct val="50000"/>
              </a:spcAft>
              <a:buClr>
                <a:schemeClr val="bg1"/>
              </a:buClr>
              <a:buFont typeface="Wingdings" panose="05000000000000000000" pitchFamily="2" charset="2"/>
              <a:buBlip>
                <a:blip r:embed="rId8"/>
              </a:buBlip>
            </a:pPr>
            <a:endParaRPr lang="en-US" altLang="zh-TW" b="1" smtClean="0"/>
          </a:p>
          <a:p>
            <a:endParaRPr lang="en-US" altLang="zh-TW" smtClean="0"/>
          </a:p>
        </p:txBody>
      </p:sp>
      <p:sp>
        <p:nvSpPr>
          <p:cNvPr id="25603" name="Rectangle 4"/>
          <p:cNvSpPr>
            <a:spLocks noChangeArrowheads="1"/>
          </p:cNvSpPr>
          <p:nvPr/>
        </p:nvSpPr>
        <p:spPr bwMode="auto">
          <a:xfrm>
            <a:off x="684213" y="1700213"/>
            <a:ext cx="8229600" cy="452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lvl="1" eaLnBrk="1" hangingPunct="1">
              <a:spcAft>
                <a:spcPct val="50000"/>
              </a:spcAft>
              <a:buClr>
                <a:schemeClr val="accent2"/>
              </a:buClr>
              <a:buSzPct val="70000"/>
              <a:buFont typeface="Wingdings" panose="05000000000000000000" pitchFamily="2" charset="2"/>
              <a:buNone/>
            </a:pPr>
            <a:endParaRPr lang="en-US" altLang="zh-TW" sz="2500" b="1">
              <a:latin typeface="Times New Roman" panose="02020603050405020304" pitchFamily="18" charset="0"/>
            </a:endParaRPr>
          </a:p>
          <a:p>
            <a:pPr lvl="1" eaLnBrk="1" hangingPunct="1">
              <a:spcBef>
                <a:spcPct val="20000"/>
              </a:spcBef>
              <a:buClr>
                <a:schemeClr val="accent2"/>
              </a:buClr>
              <a:buSzPct val="70000"/>
              <a:buFont typeface="Wingdings" panose="05000000000000000000" pitchFamily="2" charset="2"/>
              <a:buBlip>
                <a:blip r:embed="rId8"/>
              </a:buBlip>
            </a:pPr>
            <a:endParaRPr lang="en-US" altLang="zh-TW" sz="2500" b="1">
              <a:solidFill>
                <a:schemeClr val="accent2"/>
              </a:solidFill>
            </a:endParaRPr>
          </a:p>
          <a:p>
            <a:pPr eaLnBrk="1" hangingPunct="1">
              <a:spcBef>
                <a:spcPct val="20000"/>
              </a:spcBef>
              <a:buClr>
                <a:schemeClr val="bg1"/>
              </a:buClr>
              <a:buSzPct val="70000"/>
              <a:buFont typeface="Wingdings" panose="05000000000000000000" pitchFamily="2" charset="2"/>
              <a:buBlip>
                <a:blip r:embed="rId8"/>
              </a:buBlip>
            </a:pPr>
            <a:endParaRPr lang="en-US" altLang="zh-TW" sz="2900" b="1">
              <a:solidFill>
                <a:schemeClr val="accent2"/>
              </a:solidFill>
            </a:endParaRPr>
          </a:p>
          <a:p>
            <a:pPr eaLnBrk="1" hangingPunct="1">
              <a:spcBef>
                <a:spcPct val="20000"/>
              </a:spcBef>
              <a:buClr>
                <a:schemeClr val="bg1"/>
              </a:buClr>
              <a:buSzPct val="70000"/>
              <a:buFont typeface="Wingdings" panose="05000000000000000000" pitchFamily="2" charset="2"/>
              <a:buBlip>
                <a:blip r:embed="rId8"/>
              </a:buBlip>
            </a:pPr>
            <a:endParaRPr lang="en-US" altLang="zh-TW" sz="2900" b="1"/>
          </a:p>
          <a:p>
            <a:pPr eaLnBrk="1" hangingPunct="1">
              <a:buClr>
                <a:schemeClr val="tx2"/>
              </a:buClr>
              <a:buSzPct val="70000"/>
              <a:buFont typeface="Wingdings" panose="05000000000000000000" pitchFamily="2" charset="2"/>
              <a:buNone/>
            </a:pPr>
            <a:endParaRPr lang="en-US" altLang="zh-TW" sz="2900" b="1"/>
          </a:p>
          <a:p>
            <a:pPr eaLnBrk="1" hangingPunct="1">
              <a:buClr>
                <a:schemeClr val="tx2"/>
              </a:buClr>
              <a:buSzPct val="70000"/>
              <a:buFont typeface="Wingdings" panose="05000000000000000000" pitchFamily="2" charset="2"/>
              <a:buNone/>
            </a:pPr>
            <a:endParaRPr lang="en-US" altLang="zh-TW" sz="2900" b="1">
              <a:solidFill>
                <a:srgbClr val="FF3399"/>
              </a:solidFill>
            </a:endParaRPr>
          </a:p>
          <a:p>
            <a:pPr eaLnBrk="1" hangingPunct="1">
              <a:spcAft>
                <a:spcPct val="50000"/>
              </a:spcAft>
              <a:buClr>
                <a:schemeClr val="tx2"/>
              </a:buClr>
              <a:buSzPct val="70000"/>
              <a:buFont typeface="Wingdings" panose="05000000000000000000" pitchFamily="2" charset="2"/>
              <a:buNone/>
            </a:pPr>
            <a:endParaRPr lang="en-US" altLang="zh-TW" sz="2900" b="1"/>
          </a:p>
          <a:p>
            <a:pPr eaLnBrk="1" hangingPunct="1">
              <a:spcAft>
                <a:spcPct val="50000"/>
              </a:spcAft>
              <a:buClr>
                <a:schemeClr val="bg1"/>
              </a:buClr>
              <a:buSzPct val="70000"/>
              <a:buFont typeface="Wingdings" panose="05000000000000000000" pitchFamily="2" charset="2"/>
              <a:buBlip>
                <a:blip r:embed="rId8"/>
              </a:buBlip>
            </a:pPr>
            <a:endParaRPr lang="en-US" altLang="zh-TW" sz="2900" b="1"/>
          </a:p>
          <a:p>
            <a:pPr eaLnBrk="1" hangingPunct="1">
              <a:spcBef>
                <a:spcPct val="20000"/>
              </a:spcBef>
              <a:buClr>
                <a:schemeClr val="tx2"/>
              </a:buClr>
              <a:buSzPct val="70000"/>
              <a:buFont typeface="Wingdings" panose="05000000000000000000" pitchFamily="2" charset="2"/>
              <a:buChar char="¡"/>
            </a:pPr>
            <a:endParaRPr lang="en-US" altLang="zh-TW" sz="2900"/>
          </a:p>
        </p:txBody>
      </p:sp>
      <p:sp>
        <p:nvSpPr>
          <p:cNvPr id="25604" name="TextBox 1"/>
          <p:cNvSpPr txBox="1">
            <a:spLocks noChangeArrowheads="1"/>
          </p:cNvSpPr>
          <p:nvPr/>
        </p:nvSpPr>
        <p:spPr bwMode="auto">
          <a:xfrm>
            <a:off x="762000" y="2209800"/>
            <a:ext cx="6553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zh-HK"/>
          </a:p>
        </p:txBody>
      </p:sp>
      <p:pic>
        <p:nvPicPr>
          <p:cNvPr id="5" name="資料庫圖表 4"/>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14400" y="1892300"/>
            <a:ext cx="7467600" cy="4508500"/>
          </a:xfrm>
          <a:prstGeom prst="rect">
            <a:avLst/>
          </a:prstGeom>
          <a:noFill/>
          <a:extLst>
            <a:ext uri="{909E8E84-426E-40DD-AFC4-6F175D3DCCD1}">
              <a14:hiddenFill xmlns:a14="http://schemas.microsoft.com/office/drawing/2010/main">
                <a:solidFill>
                  <a:srgbClr val="FFFFFF"/>
                </a:solidFill>
              </a14:hiddenFill>
            </a:ext>
          </a:extLst>
        </p:spPr>
      </p:pic>
      <p:pic>
        <p:nvPicPr>
          <p:cNvPr id="25606" name="Picture 4" descr="https://sp.yimg.com/xj/th?id=OIP.Mc7f38bfd1a48f012cd198eada3e8c4c6o0&amp;pid=15.1&amp;P=0&amp;w=188&amp;h=17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966913" y="1965325"/>
            <a:ext cx="1600200" cy="1293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7" name="Picture 8" descr="https://sp.yimg.com/xj/th?id=OIP.M574b548fd397340f1d5485513e3f7e6aH0&amp;pid=15.1&amp;P=0&amp;w=231&amp;h=18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4925" y="4483100"/>
            <a:ext cx="1981200"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8" name="Picture 10" descr="https://sp.yimg.com/xj/th?id=OIP.M2bae84a85917ac9317de37172b87711bo0&amp;pid=15.1&amp;P=0&amp;w=159&amp;h=15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629525" y="1754188"/>
            <a:ext cx="1514475" cy="150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9" name="Picture 14" descr="https://sp.yimg.com/xj/th?id=OIP.M861e0f5d11987da269432804e7d4d6eco0&amp;pid=15.1&amp;P=0&amp;w=320&amp;h=12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286500" y="5688013"/>
            <a:ext cx="285750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0" name="Picture 2" descr="https://sp.yimg.com/xj/th?id=OIP.M958eca532ccd7f8c8bc2cbe8eb63c4eco0&amp;pid=15.1&amp;P=0&amp;w=286&amp;h=16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1739900"/>
            <a:ext cx="1966913" cy="1293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Diagram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266700"/>
            <a:ext cx="8229600" cy="1485900"/>
          </a:xfrm>
          <a:prstGeom prst="rect">
            <a:avLst/>
          </a:prstGeom>
          <a:noFill/>
          <a:extLst>
            <a:ext uri="{909E8E84-426E-40DD-AFC4-6F175D3DCCD1}">
              <a14:hiddenFill xmlns:a14="http://schemas.microsoft.com/office/drawing/2010/main">
                <a:solidFill>
                  <a:srgbClr val="FFFFFF"/>
                </a:solidFill>
              </a14:hiddenFill>
            </a:ext>
          </a:extLst>
        </p:spPr>
      </p:pic>
      <p:sp>
        <p:nvSpPr>
          <p:cNvPr id="27650" name="Rectangle 3"/>
          <p:cNvSpPr>
            <a:spLocks noGrp="1" noChangeArrowheads="1"/>
          </p:cNvSpPr>
          <p:nvPr>
            <p:ph type="body" idx="1"/>
          </p:nvPr>
        </p:nvSpPr>
        <p:spPr/>
        <p:txBody>
          <a:bodyPr/>
          <a:lstStyle/>
          <a:p>
            <a:pPr>
              <a:spcBef>
                <a:spcPct val="0"/>
              </a:spcBef>
              <a:spcAft>
                <a:spcPct val="50000"/>
              </a:spcAft>
              <a:buFont typeface="Wingdings" panose="05000000000000000000" pitchFamily="2" charset="2"/>
              <a:buNone/>
            </a:pPr>
            <a:endParaRPr lang="en-US" altLang="zh-TW" b="1" smtClean="0"/>
          </a:p>
          <a:p>
            <a:pPr>
              <a:spcBef>
                <a:spcPct val="0"/>
              </a:spcBef>
              <a:spcAft>
                <a:spcPct val="50000"/>
              </a:spcAft>
              <a:buClr>
                <a:schemeClr val="bg1"/>
              </a:buClr>
              <a:buFont typeface="Wingdings" panose="05000000000000000000" pitchFamily="2" charset="2"/>
              <a:buBlip>
                <a:blip r:embed="rId4"/>
              </a:buBlip>
            </a:pPr>
            <a:endParaRPr lang="en-US" altLang="zh-TW" b="1" smtClean="0"/>
          </a:p>
          <a:p>
            <a:endParaRPr lang="en-US" altLang="zh-TW" smtClean="0"/>
          </a:p>
        </p:txBody>
      </p:sp>
      <p:sp>
        <p:nvSpPr>
          <p:cNvPr id="27651" name="Rectangle 4"/>
          <p:cNvSpPr>
            <a:spLocks noChangeArrowheads="1"/>
          </p:cNvSpPr>
          <p:nvPr/>
        </p:nvSpPr>
        <p:spPr bwMode="auto">
          <a:xfrm>
            <a:off x="684213" y="1700213"/>
            <a:ext cx="8229600" cy="452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lvl="1" eaLnBrk="1" hangingPunct="1">
              <a:spcAft>
                <a:spcPct val="50000"/>
              </a:spcAft>
              <a:buClr>
                <a:schemeClr val="accent2"/>
              </a:buClr>
              <a:buSzPct val="70000"/>
              <a:buFont typeface="Wingdings" panose="05000000000000000000" pitchFamily="2" charset="2"/>
              <a:buNone/>
            </a:pPr>
            <a:endParaRPr lang="en-US" altLang="zh-TW" sz="2500" b="1">
              <a:latin typeface="Times New Roman" panose="02020603050405020304" pitchFamily="18" charset="0"/>
            </a:endParaRPr>
          </a:p>
          <a:p>
            <a:pPr lvl="1" eaLnBrk="1" hangingPunct="1">
              <a:spcBef>
                <a:spcPct val="20000"/>
              </a:spcBef>
              <a:buClr>
                <a:schemeClr val="accent2"/>
              </a:buClr>
              <a:buSzPct val="70000"/>
              <a:buFont typeface="Wingdings" panose="05000000000000000000" pitchFamily="2" charset="2"/>
              <a:buBlip>
                <a:blip r:embed="rId4"/>
              </a:buBlip>
            </a:pPr>
            <a:endParaRPr lang="en-US" altLang="zh-TW" sz="2500" b="1">
              <a:solidFill>
                <a:schemeClr val="accent2"/>
              </a:solidFill>
            </a:endParaRPr>
          </a:p>
          <a:p>
            <a:pPr eaLnBrk="1" hangingPunct="1">
              <a:spcBef>
                <a:spcPct val="20000"/>
              </a:spcBef>
              <a:buClr>
                <a:schemeClr val="bg1"/>
              </a:buClr>
              <a:buSzPct val="70000"/>
              <a:buFont typeface="Wingdings" panose="05000000000000000000" pitchFamily="2" charset="2"/>
              <a:buBlip>
                <a:blip r:embed="rId4"/>
              </a:buBlip>
            </a:pPr>
            <a:endParaRPr lang="en-US" altLang="zh-TW" sz="2900" b="1">
              <a:solidFill>
                <a:schemeClr val="accent2"/>
              </a:solidFill>
            </a:endParaRPr>
          </a:p>
          <a:p>
            <a:pPr eaLnBrk="1" hangingPunct="1">
              <a:spcBef>
                <a:spcPct val="20000"/>
              </a:spcBef>
              <a:buClr>
                <a:schemeClr val="bg1"/>
              </a:buClr>
              <a:buSzPct val="70000"/>
              <a:buFont typeface="Wingdings" panose="05000000000000000000" pitchFamily="2" charset="2"/>
              <a:buBlip>
                <a:blip r:embed="rId4"/>
              </a:buBlip>
            </a:pPr>
            <a:endParaRPr lang="en-US" altLang="zh-TW" sz="2900" b="1"/>
          </a:p>
          <a:p>
            <a:pPr eaLnBrk="1" hangingPunct="1">
              <a:buClr>
                <a:schemeClr val="tx2"/>
              </a:buClr>
              <a:buSzPct val="70000"/>
              <a:buFont typeface="Wingdings" panose="05000000000000000000" pitchFamily="2" charset="2"/>
              <a:buNone/>
            </a:pPr>
            <a:endParaRPr lang="en-US" altLang="zh-TW" sz="2900" b="1"/>
          </a:p>
          <a:p>
            <a:pPr eaLnBrk="1" hangingPunct="1">
              <a:buClr>
                <a:schemeClr val="tx2"/>
              </a:buClr>
              <a:buSzPct val="70000"/>
              <a:buFont typeface="Wingdings" panose="05000000000000000000" pitchFamily="2" charset="2"/>
              <a:buNone/>
            </a:pPr>
            <a:endParaRPr lang="en-US" altLang="zh-TW" sz="2900" b="1">
              <a:solidFill>
                <a:srgbClr val="FF3399"/>
              </a:solidFill>
            </a:endParaRPr>
          </a:p>
          <a:p>
            <a:pPr eaLnBrk="1" hangingPunct="1">
              <a:spcAft>
                <a:spcPct val="50000"/>
              </a:spcAft>
              <a:buClr>
                <a:schemeClr val="tx2"/>
              </a:buClr>
              <a:buSzPct val="70000"/>
              <a:buFont typeface="Wingdings" panose="05000000000000000000" pitchFamily="2" charset="2"/>
              <a:buNone/>
            </a:pPr>
            <a:endParaRPr lang="en-US" altLang="zh-TW" sz="2900" b="1"/>
          </a:p>
          <a:p>
            <a:pPr eaLnBrk="1" hangingPunct="1">
              <a:spcAft>
                <a:spcPct val="50000"/>
              </a:spcAft>
              <a:buClr>
                <a:schemeClr val="bg1"/>
              </a:buClr>
              <a:buSzPct val="70000"/>
              <a:buFont typeface="Wingdings" panose="05000000000000000000" pitchFamily="2" charset="2"/>
              <a:buBlip>
                <a:blip r:embed="rId4"/>
              </a:buBlip>
            </a:pPr>
            <a:endParaRPr lang="en-US" altLang="zh-TW" sz="2900" b="1"/>
          </a:p>
          <a:p>
            <a:pPr eaLnBrk="1" hangingPunct="1">
              <a:spcBef>
                <a:spcPct val="20000"/>
              </a:spcBef>
              <a:buClr>
                <a:schemeClr val="tx2"/>
              </a:buClr>
              <a:buSzPct val="70000"/>
              <a:buFont typeface="Wingdings" panose="05000000000000000000" pitchFamily="2" charset="2"/>
              <a:buChar char="¡"/>
            </a:pPr>
            <a:endParaRPr lang="en-US" altLang="zh-TW" sz="2900"/>
          </a:p>
        </p:txBody>
      </p:sp>
      <p:pic>
        <p:nvPicPr>
          <p:cNvPr id="27652" name="Picture 13" descr="https://sp.yimg.com/ib/th?id=OIP.Me45a9cf7b212b098d9e2d9a2347cab29H0&amp;pid=15.1&amp;P=0&amp;w=300&amp;h=30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8525" y="1785938"/>
            <a:ext cx="2857500" cy="221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1"/>
          <p:cNvSpPr txBox="1">
            <a:spLocks noChangeArrowheads="1"/>
          </p:cNvSpPr>
          <p:nvPr/>
        </p:nvSpPr>
        <p:spPr bwMode="auto">
          <a:xfrm>
            <a:off x="1511300" y="3529013"/>
            <a:ext cx="2254250" cy="369887"/>
          </a:xfrm>
          <a:prstGeom prst="rect">
            <a:avLst/>
          </a:prstGeom>
          <a:noFill/>
          <a:ln>
            <a:noFill/>
          </a:ln>
        </p:spPr>
        <p:txBody>
          <a:bodyPr>
            <a:spAutoFit/>
          </a:bodyPr>
          <a:lstStyle>
            <a:lvl1pPr>
              <a:defRPr>
                <a:solidFill>
                  <a:schemeClr val="tx1"/>
                </a:solidFill>
                <a:latin typeface="Arial" pitchFamily="34" charset="0"/>
                <a:ea typeface="新細明體" pitchFamily="18" charset="-120"/>
              </a:defRPr>
            </a:lvl1pPr>
            <a:lvl2pPr marL="742950" indent="-285750">
              <a:defRPr>
                <a:solidFill>
                  <a:schemeClr val="tx1"/>
                </a:solidFill>
                <a:latin typeface="Arial" pitchFamily="34" charset="0"/>
                <a:ea typeface="新細明體" pitchFamily="18" charset="-120"/>
              </a:defRPr>
            </a:lvl2pPr>
            <a:lvl3pPr marL="1143000" indent="-228600">
              <a:defRPr>
                <a:solidFill>
                  <a:schemeClr val="tx1"/>
                </a:solidFill>
                <a:latin typeface="Arial" pitchFamily="34" charset="0"/>
                <a:ea typeface="新細明體" pitchFamily="18" charset="-120"/>
              </a:defRPr>
            </a:lvl3pPr>
            <a:lvl4pPr marL="1600200" indent="-228600">
              <a:defRPr>
                <a:solidFill>
                  <a:schemeClr val="tx1"/>
                </a:solidFill>
                <a:latin typeface="Arial" pitchFamily="34" charset="0"/>
                <a:ea typeface="新細明體" pitchFamily="18" charset="-120"/>
              </a:defRPr>
            </a:lvl4pPr>
            <a:lvl5pPr marL="2057400" indent="-228600">
              <a:defRPr>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Arial" pitchFamily="34" charset="0"/>
                <a:ea typeface="新細明體" pitchFamily="18" charset="-120"/>
              </a:defRPr>
            </a:lvl9pPr>
          </a:lstStyle>
          <a:p>
            <a:pPr eaLnBrk="1" fontAlgn="auto" hangingPunct="1">
              <a:spcBef>
                <a:spcPts val="0"/>
              </a:spcBef>
              <a:spcAft>
                <a:spcPts val="0"/>
              </a:spcAft>
              <a:defRPr/>
            </a:pPr>
            <a:r>
              <a:rPr lang="en-US" b="1" dirty="0">
                <a:latin typeface="+mj-lt"/>
              </a:rPr>
              <a:t>Aerial photography</a:t>
            </a:r>
          </a:p>
        </p:txBody>
      </p:sp>
      <p:pic>
        <p:nvPicPr>
          <p:cNvPr id="27654" name="Picture 6" descr="https://sp.yimg.com/ib/th?id=OIP.M4342a00a45974f5efe44d70e45502c09o0&amp;pid=15.1&amp;P=0&amp;w=300&amp;h=30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 y="4148138"/>
            <a:ext cx="2713038" cy="215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5" name="TextBox 1"/>
          <p:cNvSpPr txBox="1">
            <a:spLocks noChangeArrowheads="1"/>
          </p:cNvSpPr>
          <p:nvPr/>
        </p:nvSpPr>
        <p:spPr bwMode="auto">
          <a:xfrm>
            <a:off x="2041525" y="6307138"/>
            <a:ext cx="3429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zh-HK" b="1"/>
              <a:t>Robotic operation</a:t>
            </a:r>
          </a:p>
        </p:txBody>
      </p:sp>
      <p:pic>
        <p:nvPicPr>
          <p:cNvPr id="27656" name="Picture 14" descr="th?id=H"/>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56450" y="4722813"/>
            <a:ext cx="1987550" cy="179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lowchart: Document 4"/>
          <p:cNvSpPr/>
          <p:nvPr/>
        </p:nvSpPr>
        <p:spPr>
          <a:xfrm>
            <a:off x="4492625" y="1865313"/>
            <a:ext cx="4270375" cy="3697287"/>
          </a:xfrm>
          <a:prstGeom prst="flowChartDocumen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zh-TW" altLang="en-US" sz="2000" b="1" i="1" dirty="0">
                <a:solidFill>
                  <a:srgbClr val="C00000"/>
                </a:solidFill>
              </a:rPr>
              <a:t>網購風氣盛行 </a:t>
            </a:r>
            <a:r>
              <a:rPr lang="en-US" altLang="zh-TW" sz="2000" b="1" i="1" dirty="0">
                <a:solidFill>
                  <a:srgbClr val="C00000"/>
                </a:solidFill>
              </a:rPr>
              <a:t>Visa</a:t>
            </a:r>
            <a:r>
              <a:rPr lang="zh-TW" altLang="en-US" sz="2000" b="1" i="1" dirty="0">
                <a:solidFill>
                  <a:srgbClr val="C00000"/>
                </a:solidFill>
              </a:rPr>
              <a:t>大打方便牌</a:t>
            </a:r>
          </a:p>
          <a:p>
            <a:pPr eaLnBrk="1" fontAlgn="auto" hangingPunct="1">
              <a:spcBef>
                <a:spcPts val="0"/>
              </a:spcBef>
              <a:spcAft>
                <a:spcPts val="0"/>
              </a:spcAft>
              <a:defRPr/>
            </a:pPr>
            <a:endParaRPr lang="en-US" altLang="zh-TW" b="1" dirty="0">
              <a:solidFill>
                <a:schemeClr val="tx1"/>
              </a:solidFill>
            </a:endParaRPr>
          </a:p>
          <a:p>
            <a:pPr eaLnBrk="1" fontAlgn="auto" hangingPunct="1">
              <a:spcBef>
                <a:spcPts val="0"/>
              </a:spcBef>
              <a:spcAft>
                <a:spcPts val="0"/>
              </a:spcAft>
              <a:defRPr/>
            </a:pPr>
            <a:r>
              <a:rPr lang="zh-TW" altLang="en-US" b="1" dirty="0">
                <a:solidFill>
                  <a:schemeClr val="tx1"/>
                </a:solidFill>
              </a:rPr>
              <a:t>綫上購物已成潮流，據</a:t>
            </a:r>
            <a:r>
              <a:rPr lang="en-US" altLang="zh-TW" b="1" dirty="0">
                <a:solidFill>
                  <a:schemeClr val="tx1"/>
                </a:solidFill>
              </a:rPr>
              <a:t>Visa</a:t>
            </a:r>
            <a:r>
              <a:rPr lang="zh-TW" altLang="en-US" b="1" dirty="0">
                <a:solidFill>
                  <a:schemeClr val="tx1"/>
                </a:solidFill>
              </a:rPr>
              <a:t>電子商務消費者報告顯示，近</a:t>
            </a:r>
            <a:r>
              <a:rPr lang="en-US" altLang="zh-TW" b="1" dirty="0">
                <a:solidFill>
                  <a:schemeClr val="tx1"/>
                </a:solidFill>
              </a:rPr>
              <a:t>9</a:t>
            </a:r>
            <a:r>
              <a:rPr lang="zh-TW" altLang="en-US" b="1" dirty="0">
                <a:solidFill>
                  <a:schemeClr val="tx1"/>
                </a:solidFill>
              </a:rPr>
              <a:t>成香港消費者都曾進行網上購物，網上消費額更按年大增三分一之多，其中更有</a:t>
            </a:r>
            <a:r>
              <a:rPr lang="en-US" altLang="zh-TW" b="1" dirty="0">
                <a:solidFill>
                  <a:schemeClr val="tx1"/>
                </a:solidFill>
              </a:rPr>
              <a:t>3</a:t>
            </a:r>
            <a:r>
              <a:rPr lang="zh-TW" altLang="en-US" b="1" dirty="0">
                <a:solidFill>
                  <a:schemeClr val="tx1"/>
                </a:solidFill>
              </a:rPr>
              <a:t>成多用家會</a:t>
            </a:r>
            <a:r>
              <a:rPr lang="zh-TW" altLang="en-US" b="1" dirty="0">
                <a:solidFill>
                  <a:srgbClr val="FF0000"/>
                </a:solidFill>
              </a:rPr>
              <a:t>以智能電話完成交易</a:t>
            </a:r>
            <a:r>
              <a:rPr lang="zh-TW" altLang="en-US" b="1" dirty="0">
                <a:solidFill>
                  <a:schemeClr val="tx1"/>
                </a:solidFill>
              </a:rPr>
              <a:t>。於是</a:t>
            </a:r>
            <a:r>
              <a:rPr lang="zh-TW" altLang="en-US" b="1" dirty="0">
                <a:solidFill>
                  <a:srgbClr val="FF0000"/>
                </a:solidFill>
              </a:rPr>
              <a:t>幫助消費者更快捷、更安全地完成交易</a:t>
            </a:r>
            <a:r>
              <a:rPr lang="zh-TW" altLang="en-US" b="1" dirty="0">
                <a:solidFill>
                  <a:schemeClr val="tx1"/>
                </a:solidFill>
              </a:rPr>
              <a:t>，就成為不同支付工具的重要任務。</a:t>
            </a:r>
            <a:endParaRPr lang="en-US" altLang="zh-TW" b="1" dirty="0">
              <a:solidFill>
                <a:schemeClr val="tx1"/>
              </a:solidFill>
            </a:endParaRPr>
          </a:p>
          <a:p>
            <a:pPr eaLnBrk="1" fontAlgn="auto" hangingPunct="1">
              <a:spcBef>
                <a:spcPts val="0"/>
              </a:spcBef>
              <a:spcAft>
                <a:spcPts val="0"/>
              </a:spcAft>
              <a:defRPr/>
            </a:pPr>
            <a:r>
              <a:rPr lang="en-US" altLang="zh-TW" sz="1600" i="1" dirty="0">
                <a:solidFill>
                  <a:schemeClr val="tx1"/>
                </a:solidFill>
              </a:rPr>
              <a:t>(HK Economic Times 30 November, 2015)</a:t>
            </a:r>
            <a:endParaRPr lang="zh-TW" altLang="en-US" sz="1600" i="1" dirty="0">
              <a:solidFill>
                <a:schemeClr val="tx1"/>
              </a:solidFill>
            </a:endParaRPr>
          </a:p>
        </p:txBody>
      </p:sp>
      <p:sp>
        <p:nvSpPr>
          <p:cNvPr id="27658" name="TextBox 3"/>
          <p:cNvSpPr txBox="1">
            <a:spLocks noChangeArrowheads="1"/>
          </p:cNvSpPr>
          <p:nvPr/>
        </p:nvSpPr>
        <p:spPr bwMode="auto">
          <a:xfrm>
            <a:off x="5467350" y="5537200"/>
            <a:ext cx="23209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zh-HK" b="1"/>
              <a:t>IT advancement facilitates Internet shopping</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nvGraphicFramePr>
        <p:xfrm>
          <a:off x="684213" y="290143"/>
          <a:ext cx="8139112" cy="1447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9698" name="Rectangle 3"/>
          <p:cNvSpPr>
            <a:spLocks noGrp="1" noChangeArrowheads="1"/>
          </p:cNvSpPr>
          <p:nvPr>
            <p:ph type="body" idx="1"/>
          </p:nvPr>
        </p:nvSpPr>
        <p:spPr/>
        <p:txBody>
          <a:bodyPr/>
          <a:lstStyle/>
          <a:p>
            <a:pPr>
              <a:spcBef>
                <a:spcPct val="0"/>
              </a:spcBef>
              <a:spcAft>
                <a:spcPct val="50000"/>
              </a:spcAft>
              <a:buFont typeface="Wingdings" panose="05000000000000000000" pitchFamily="2" charset="2"/>
              <a:buNone/>
            </a:pPr>
            <a:endParaRPr lang="en-US" altLang="zh-TW" b="1" smtClean="0"/>
          </a:p>
          <a:p>
            <a:pPr>
              <a:spcBef>
                <a:spcPct val="0"/>
              </a:spcBef>
              <a:spcAft>
                <a:spcPct val="50000"/>
              </a:spcAft>
              <a:buClr>
                <a:schemeClr val="bg1"/>
              </a:buClr>
              <a:buFont typeface="Wingdings" panose="05000000000000000000" pitchFamily="2" charset="2"/>
              <a:buBlip>
                <a:blip r:embed="rId8"/>
              </a:buBlip>
            </a:pPr>
            <a:endParaRPr lang="en-US" altLang="zh-TW" b="1" smtClean="0"/>
          </a:p>
          <a:p>
            <a:endParaRPr lang="en-US" altLang="zh-TW" smtClean="0"/>
          </a:p>
        </p:txBody>
      </p:sp>
      <p:sp>
        <p:nvSpPr>
          <p:cNvPr id="29699" name="Rectangle 4"/>
          <p:cNvSpPr>
            <a:spLocks noChangeArrowheads="1"/>
          </p:cNvSpPr>
          <p:nvPr/>
        </p:nvSpPr>
        <p:spPr bwMode="auto">
          <a:xfrm>
            <a:off x="684213" y="1700213"/>
            <a:ext cx="8229600" cy="452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lvl="1" eaLnBrk="1" hangingPunct="1">
              <a:spcAft>
                <a:spcPct val="50000"/>
              </a:spcAft>
              <a:buClr>
                <a:schemeClr val="accent2"/>
              </a:buClr>
              <a:buSzPct val="70000"/>
              <a:buFont typeface="Wingdings" panose="05000000000000000000" pitchFamily="2" charset="2"/>
              <a:buNone/>
            </a:pPr>
            <a:endParaRPr lang="en-US" altLang="zh-TW" sz="2500" b="1">
              <a:latin typeface="Times New Roman" panose="02020603050405020304" pitchFamily="18" charset="0"/>
            </a:endParaRPr>
          </a:p>
          <a:p>
            <a:pPr lvl="1" eaLnBrk="1" hangingPunct="1">
              <a:spcBef>
                <a:spcPct val="20000"/>
              </a:spcBef>
              <a:buClr>
                <a:schemeClr val="accent2"/>
              </a:buClr>
              <a:buSzPct val="70000"/>
              <a:buFont typeface="Wingdings" panose="05000000000000000000" pitchFamily="2" charset="2"/>
              <a:buBlip>
                <a:blip r:embed="rId8"/>
              </a:buBlip>
            </a:pPr>
            <a:endParaRPr lang="en-US" altLang="zh-TW" sz="2500" b="1">
              <a:solidFill>
                <a:schemeClr val="accent2"/>
              </a:solidFill>
            </a:endParaRPr>
          </a:p>
          <a:p>
            <a:pPr eaLnBrk="1" hangingPunct="1">
              <a:spcBef>
                <a:spcPct val="20000"/>
              </a:spcBef>
              <a:buClr>
                <a:schemeClr val="bg1"/>
              </a:buClr>
              <a:buSzPct val="70000"/>
              <a:buFont typeface="Wingdings" panose="05000000000000000000" pitchFamily="2" charset="2"/>
              <a:buBlip>
                <a:blip r:embed="rId8"/>
              </a:buBlip>
            </a:pPr>
            <a:endParaRPr lang="en-US" altLang="zh-TW" sz="2900" b="1">
              <a:solidFill>
                <a:schemeClr val="accent2"/>
              </a:solidFill>
            </a:endParaRPr>
          </a:p>
          <a:p>
            <a:pPr eaLnBrk="1" hangingPunct="1">
              <a:spcBef>
                <a:spcPct val="20000"/>
              </a:spcBef>
              <a:buClr>
                <a:schemeClr val="bg1"/>
              </a:buClr>
              <a:buSzPct val="70000"/>
              <a:buFont typeface="Wingdings" panose="05000000000000000000" pitchFamily="2" charset="2"/>
              <a:buBlip>
                <a:blip r:embed="rId8"/>
              </a:buBlip>
            </a:pPr>
            <a:endParaRPr lang="en-US" altLang="zh-TW" sz="2900" b="1"/>
          </a:p>
          <a:p>
            <a:pPr eaLnBrk="1" hangingPunct="1">
              <a:buClr>
                <a:schemeClr val="tx2"/>
              </a:buClr>
              <a:buSzPct val="70000"/>
              <a:buFont typeface="Wingdings" panose="05000000000000000000" pitchFamily="2" charset="2"/>
              <a:buNone/>
            </a:pPr>
            <a:endParaRPr lang="en-US" altLang="zh-TW" sz="2900" b="1"/>
          </a:p>
          <a:p>
            <a:pPr eaLnBrk="1" hangingPunct="1">
              <a:buClr>
                <a:schemeClr val="tx2"/>
              </a:buClr>
              <a:buSzPct val="70000"/>
              <a:buFont typeface="Wingdings" panose="05000000000000000000" pitchFamily="2" charset="2"/>
              <a:buNone/>
            </a:pPr>
            <a:endParaRPr lang="en-US" altLang="zh-TW" sz="2900" b="1">
              <a:solidFill>
                <a:srgbClr val="FF3399"/>
              </a:solidFill>
            </a:endParaRPr>
          </a:p>
          <a:p>
            <a:pPr eaLnBrk="1" hangingPunct="1">
              <a:spcAft>
                <a:spcPct val="50000"/>
              </a:spcAft>
              <a:buClr>
                <a:schemeClr val="tx2"/>
              </a:buClr>
              <a:buSzPct val="70000"/>
              <a:buFont typeface="Wingdings" panose="05000000000000000000" pitchFamily="2" charset="2"/>
              <a:buNone/>
            </a:pPr>
            <a:endParaRPr lang="en-US" altLang="zh-TW" sz="2900" b="1"/>
          </a:p>
          <a:p>
            <a:pPr eaLnBrk="1" hangingPunct="1">
              <a:spcAft>
                <a:spcPct val="50000"/>
              </a:spcAft>
              <a:buClr>
                <a:schemeClr val="bg1"/>
              </a:buClr>
              <a:buSzPct val="70000"/>
              <a:buFont typeface="Wingdings" panose="05000000000000000000" pitchFamily="2" charset="2"/>
              <a:buBlip>
                <a:blip r:embed="rId8"/>
              </a:buBlip>
            </a:pPr>
            <a:endParaRPr lang="en-US" altLang="zh-TW" sz="2900" b="1"/>
          </a:p>
          <a:p>
            <a:pPr eaLnBrk="1" hangingPunct="1">
              <a:spcBef>
                <a:spcPct val="20000"/>
              </a:spcBef>
              <a:buClr>
                <a:schemeClr val="tx2"/>
              </a:buClr>
              <a:buSzPct val="70000"/>
              <a:buFont typeface="Wingdings" panose="05000000000000000000" pitchFamily="2" charset="2"/>
              <a:buChar char="¡"/>
            </a:pPr>
            <a:endParaRPr lang="en-US" altLang="zh-TW" sz="2900"/>
          </a:p>
        </p:txBody>
      </p:sp>
      <p:pic>
        <p:nvPicPr>
          <p:cNvPr id="11" name="資料庫圖表 10"/>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98500" y="1866900"/>
            <a:ext cx="8013700" cy="5143500"/>
          </a:xfrm>
          <a:prstGeom prst="rect">
            <a:avLst/>
          </a:prstGeom>
          <a:noFill/>
          <a:extLst>
            <a:ext uri="{909E8E84-426E-40DD-AFC4-6F175D3DCCD1}">
              <a14:hiddenFill xmlns:a14="http://schemas.microsoft.com/office/drawing/2010/main">
                <a:solidFill>
                  <a:srgbClr val="FFFFFF"/>
                </a:solidFill>
              </a14:hiddenFill>
            </a:ext>
          </a:extLst>
        </p:spPr>
      </p:pic>
      <p:pic>
        <p:nvPicPr>
          <p:cNvPr id="29701"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043738" y="5197475"/>
            <a:ext cx="2095500" cy="157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702" name="Picture 6" descr="https://sp.yimg.com/xj/th?id=OIP.M8224046a5e505cf45c5d68d53012bd32o0&amp;pid=15.1&amp;P=0&amp;w=254&amp;h=16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95723" y="3667125"/>
            <a:ext cx="2419350"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3" name="Picture 8" descr="https://sp.yimg.com/xj/th?id=OIP.Md3249bc1750fcebdfb4000fe84ce2ba1H0&amp;pid=15.1&amp;P=0&amp;w=300&amp;h=300"/>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470650" y="1700213"/>
            <a:ext cx="2443163" cy="169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Diagram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266700"/>
            <a:ext cx="8229600" cy="1485900"/>
          </a:xfrm>
          <a:prstGeom prst="rect">
            <a:avLst/>
          </a:prstGeom>
          <a:noFill/>
          <a:extLst>
            <a:ext uri="{909E8E84-426E-40DD-AFC4-6F175D3DCCD1}">
              <a14:hiddenFill xmlns:a14="http://schemas.microsoft.com/office/drawing/2010/main">
                <a:solidFill>
                  <a:srgbClr val="FFFFFF"/>
                </a:solidFill>
              </a14:hiddenFill>
            </a:ext>
          </a:extLst>
        </p:spPr>
      </p:pic>
      <p:sp>
        <p:nvSpPr>
          <p:cNvPr id="31746" name="Rectangle 3"/>
          <p:cNvSpPr>
            <a:spLocks noGrp="1" noChangeArrowheads="1"/>
          </p:cNvSpPr>
          <p:nvPr>
            <p:ph type="body" idx="1"/>
          </p:nvPr>
        </p:nvSpPr>
        <p:spPr/>
        <p:txBody>
          <a:bodyPr/>
          <a:lstStyle/>
          <a:p>
            <a:pPr>
              <a:spcBef>
                <a:spcPct val="0"/>
              </a:spcBef>
              <a:spcAft>
                <a:spcPct val="50000"/>
              </a:spcAft>
              <a:buFont typeface="Wingdings" panose="05000000000000000000" pitchFamily="2" charset="2"/>
              <a:buNone/>
            </a:pPr>
            <a:endParaRPr lang="en-US" altLang="zh-TW" b="1" smtClean="0"/>
          </a:p>
          <a:p>
            <a:pPr>
              <a:spcBef>
                <a:spcPct val="0"/>
              </a:spcBef>
              <a:spcAft>
                <a:spcPct val="50000"/>
              </a:spcAft>
              <a:buClr>
                <a:schemeClr val="bg1"/>
              </a:buClr>
              <a:buFont typeface="Wingdings" panose="05000000000000000000" pitchFamily="2" charset="2"/>
              <a:buBlip>
                <a:blip r:embed="rId4"/>
              </a:buBlip>
            </a:pPr>
            <a:endParaRPr lang="en-US" altLang="zh-TW" b="1" smtClean="0"/>
          </a:p>
          <a:p>
            <a:endParaRPr lang="en-US" altLang="zh-TW" smtClean="0"/>
          </a:p>
        </p:txBody>
      </p:sp>
      <p:sp>
        <p:nvSpPr>
          <p:cNvPr id="31747" name="Rectangle 4"/>
          <p:cNvSpPr>
            <a:spLocks noChangeArrowheads="1"/>
          </p:cNvSpPr>
          <p:nvPr/>
        </p:nvSpPr>
        <p:spPr bwMode="auto">
          <a:xfrm>
            <a:off x="684213" y="1700213"/>
            <a:ext cx="8229600" cy="452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lvl="1" eaLnBrk="1" hangingPunct="1">
              <a:spcAft>
                <a:spcPct val="50000"/>
              </a:spcAft>
              <a:buClr>
                <a:schemeClr val="accent2"/>
              </a:buClr>
              <a:buSzPct val="70000"/>
              <a:buFont typeface="Wingdings" panose="05000000000000000000" pitchFamily="2" charset="2"/>
              <a:buNone/>
            </a:pPr>
            <a:endParaRPr lang="en-US" altLang="zh-TW" sz="2500" b="1">
              <a:latin typeface="Times New Roman" panose="02020603050405020304" pitchFamily="18" charset="0"/>
            </a:endParaRPr>
          </a:p>
          <a:p>
            <a:pPr lvl="1" eaLnBrk="1" hangingPunct="1">
              <a:spcBef>
                <a:spcPct val="20000"/>
              </a:spcBef>
              <a:buClr>
                <a:schemeClr val="accent2"/>
              </a:buClr>
              <a:buSzPct val="70000"/>
              <a:buFont typeface="Wingdings" panose="05000000000000000000" pitchFamily="2" charset="2"/>
              <a:buBlip>
                <a:blip r:embed="rId4"/>
              </a:buBlip>
            </a:pPr>
            <a:endParaRPr lang="en-US" altLang="zh-TW" sz="2500" b="1">
              <a:solidFill>
                <a:schemeClr val="accent2"/>
              </a:solidFill>
            </a:endParaRPr>
          </a:p>
          <a:p>
            <a:pPr eaLnBrk="1" hangingPunct="1">
              <a:spcBef>
                <a:spcPct val="20000"/>
              </a:spcBef>
              <a:buClr>
                <a:schemeClr val="bg1"/>
              </a:buClr>
              <a:buSzPct val="70000"/>
              <a:buFont typeface="Wingdings" panose="05000000000000000000" pitchFamily="2" charset="2"/>
              <a:buBlip>
                <a:blip r:embed="rId4"/>
              </a:buBlip>
            </a:pPr>
            <a:endParaRPr lang="en-US" altLang="zh-TW" sz="2900" b="1">
              <a:solidFill>
                <a:schemeClr val="accent2"/>
              </a:solidFill>
            </a:endParaRPr>
          </a:p>
          <a:p>
            <a:pPr eaLnBrk="1" hangingPunct="1">
              <a:spcBef>
                <a:spcPct val="20000"/>
              </a:spcBef>
              <a:buClr>
                <a:schemeClr val="bg1"/>
              </a:buClr>
              <a:buSzPct val="70000"/>
              <a:buFont typeface="Wingdings" panose="05000000000000000000" pitchFamily="2" charset="2"/>
              <a:buBlip>
                <a:blip r:embed="rId4"/>
              </a:buBlip>
            </a:pPr>
            <a:endParaRPr lang="en-US" altLang="zh-TW" sz="2900" b="1"/>
          </a:p>
          <a:p>
            <a:pPr eaLnBrk="1" hangingPunct="1">
              <a:buClr>
                <a:schemeClr val="tx2"/>
              </a:buClr>
              <a:buSzPct val="70000"/>
              <a:buFont typeface="Wingdings" panose="05000000000000000000" pitchFamily="2" charset="2"/>
              <a:buNone/>
            </a:pPr>
            <a:endParaRPr lang="en-US" altLang="zh-TW" sz="2900" b="1"/>
          </a:p>
          <a:p>
            <a:pPr eaLnBrk="1" hangingPunct="1">
              <a:buClr>
                <a:schemeClr val="tx2"/>
              </a:buClr>
              <a:buSzPct val="70000"/>
              <a:buFont typeface="Wingdings" panose="05000000000000000000" pitchFamily="2" charset="2"/>
              <a:buNone/>
            </a:pPr>
            <a:endParaRPr lang="en-US" altLang="zh-TW" sz="2900" b="1">
              <a:solidFill>
                <a:srgbClr val="FF3399"/>
              </a:solidFill>
            </a:endParaRPr>
          </a:p>
          <a:p>
            <a:pPr eaLnBrk="1" hangingPunct="1">
              <a:spcAft>
                <a:spcPct val="50000"/>
              </a:spcAft>
              <a:buClr>
                <a:schemeClr val="tx2"/>
              </a:buClr>
              <a:buSzPct val="70000"/>
              <a:buFont typeface="Wingdings" panose="05000000000000000000" pitchFamily="2" charset="2"/>
              <a:buNone/>
            </a:pPr>
            <a:endParaRPr lang="en-US" altLang="zh-TW" sz="2900" b="1"/>
          </a:p>
          <a:p>
            <a:pPr eaLnBrk="1" hangingPunct="1">
              <a:spcAft>
                <a:spcPct val="50000"/>
              </a:spcAft>
              <a:buClr>
                <a:schemeClr val="bg1"/>
              </a:buClr>
              <a:buSzPct val="70000"/>
              <a:buFont typeface="Wingdings" panose="05000000000000000000" pitchFamily="2" charset="2"/>
              <a:buBlip>
                <a:blip r:embed="rId4"/>
              </a:buBlip>
            </a:pPr>
            <a:endParaRPr lang="en-US" altLang="zh-TW" sz="2900" b="1"/>
          </a:p>
          <a:p>
            <a:pPr eaLnBrk="1" hangingPunct="1">
              <a:spcBef>
                <a:spcPct val="20000"/>
              </a:spcBef>
              <a:buClr>
                <a:schemeClr val="tx2"/>
              </a:buClr>
              <a:buSzPct val="70000"/>
              <a:buFont typeface="Wingdings" panose="05000000000000000000" pitchFamily="2" charset="2"/>
              <a:buChar char="¡"/>
            </a:pPr>
            <a:endParaRPr lang="en-US" altLang="zh-TW" sz="2900"/>
          </a:p>
        </p:txBody>
      </p:sp>
      <p:pic>
        <p:nvPicPr>
          <p:cNvPr id="31748" name="Picture 8" descr="https://sp.yimg.com/xj/th?id=OIP.Ma4190a1bd74e6e1af505f7cfd11417feo0&amp;pid=15.1&amp;P=0&amp;w=230&amp;h=17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4850" y="4857750"/>
            <a:ext cx="2647950" cy="181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9" name="Picture 12" descr="https://sp.yimg.com/xj/th?id=OIP.Mf4ac68132e2ee03a6d9b1f240dea123bH0&amp;pid=15.1&amp;P=0&amp;w=310&amp;h=13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70113" y="3317875"/>
            <a:ext cx="3087687" cy="149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5356225" y="3275012"/>
            <a:ext cx="3351212" cy="2492375"/>
          </a:xfrm>
          <a:prstGeom prst="rect">
            <a:avLst/>
          </a:prstGeom>
          <a:solidFill>
            <a:schemeClr val="accent5">
              <a:lumMod val="40000"/>
              <a:lumOff val="60000"/>
            </a:schemeClr>
          </a:solidFill>
        </p:spPr>
        <p:txBody>
          <a:bodyPr>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buFont typeface="Wingdings" panose="05000000000000000000" pitchFamily="2" charset="2"/>
              <a:buChar char="ü"/>
            </a:pPr>
            <a:endParaRPr lang="en-US" altLang="zh-HK" b="1" dirty="0">
              <a:solidFill>
                <a:srgbClr val="254061"/>
              </a:solidFill>
            </a:endParaRPr>
          </a:p>
          <a:p>
            <a:pPr eaLnBrk="1" hangingPunct="1">
              <a:buFont typeface="Wingdings" panose="05000000000000000000" pitchFamily="2" charset="2"/>
              <a:buChar char="ü"/>
            </a:pPr>
            <a:r>
              <a:rPr lang="en-US" altLang="zh-HK" sz="2000" b="1" dirty="0">
                <a:solidFill>
                  <a:srgbClr val="254061"/>
                </a:solidFill>
              </a:rPr>
              <a:t>Extension of MTR, </a:t>
            </a:r>
          </a:p>
          <a:p>
            <a:pPr eaLnBrk="1" hangingPunct="1">
              <a:buFont typeface="Wingdings" panose="05000000000000000000" pitchFamily="2" charset="2"/>
              <a:buChar char="ü"/>
            </a:pPr>
            <a:r>
              <a:rPr lang="en-US" altLang="zh-HK" sz="2000" b="1" dirty="0">
                <a:solidFill>
                  <a:srgbClr val="254061"/>
                </a:solidFill>
              </a:rPr>
              <a:t>The Third Runway project, </a:t>
            </a:r>
          </a:p>
          <a:p>
            <a:pPr eaLnBrk="1" hangingPunct="1">
              <a:buFont typeface="Wingdings" panose="05000000000000000000" pitchFamily="2" charset="2"/>
              <a:buChar char="ü"/>
            </a:pPr>
            <a:r>
              <a:rPr lang="en-US" altLang="zh-HK" sz="2000" b="1" dirty="0">
                <a:solidFill>
                  <a:srgbClr val="254061"/>
                </a:solidFill>
              </a:rPr>
              <a:t>High speed train </a:t>
            </a:r>
          </a:p>
          <a:p>
            <a:pPr eaLnBrk="1" hangingPunct="1">
              <a:buFont typeface="Wingdings" panose="05000000000000000000" pitchFamily="2" charset="2"/>
              <a:buChar char="ü"/>
            </a:pPr>
            <a:r>
              <a:rPr lang="en-US" altLang="zh-HK" sz="2000" b="1" dirty="0">
                <a:solidFill>
                  <a:srgbClr val="254061"/>
                </a:solidFill>
              </a:rPr>
              <a:t>HK-Zhuhai-Macau Bridge</a:t>
            </a:r>
          </a:p>
          <a:p>
            <a:pPr eaLnBrk="1" hangingPunct="1">
              <a:buFont typeface="Wingdings" panose="05000000000000000000" pitchFamily="2" charset="2"/>
              <a:buChar char="ü"/>
            </a:pPr>
            <a:r>
              <a:rPr lang="en-US" altLang="zh-HK" sz="2000" b="1" dirty="0">
                <a:solidFill>
                  <a:srgbClr val="254061"/>
                </a:solidFill>
              </a:rPr>
              <a:t>Upgrading of communication facilities </a:t>
            </a:r>
          </a:p>
          <a:p>
            <a:pPr eaLnBrk="1" hangingPunct="1"/>
            <a:endParaRPr lang="en-US" altLang="zh-HK" dirty="0"/>
          </a:p>
        </p:txBody>
      </p:sp>
      <p:pic>
        <p:nvPicPr>
          <p:cNvPr id="31751"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81400" y="1779588"/>
            <a:ext cx="2752725" cy="143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753" name="AutoShape 5" descr="https://sp.yimg.com/xj/th?id=OIP.M4fa86695099dfbea6e9db350b094042aH0&amp;pid=15.1&amp;P=0&amp;w=220&amp;h=166"/>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zh-HK" altLang="en-US"/>
          </a:p>
        </p:txBody>
      </p:sp>
      <p:sp>
        <p:nvSpPr>
          <p:cNvPr id="31754" name="AutoShape 8" descr="https://sp.yimg.com/xj/th?id=OIP.M80cc7081dd276ee5829d4ea8dc5bd256o0&amp;pid=15.1&amp;P=0&amp;w=300&amp;h=300"/>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zh-HK" alt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Diagram 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52400"/>
            <a:ext cx="7861300" cy="1473200"/>
          </a:xfrm>
          <a:prstGeom prst="rect">
            <a:avLst/>
          </a:prstGeom>
          <a:noFill/>
          <a:extLst>
            <a:ext uri="{909E8E84-426E-40DD-AFC4-6F175D3DCCD1}">
              <a14:hiddenFill xmlns:a14="http://schemas.microsoft.com/office/drawing/2010/main">
                <a:solidFill>
                  <a:srgbClr val="FFFFFF"/>
                </a:solidFill>
              </a14:hiddenFill>
            </a:ext>
          </a:extLst>
        </p:spPr>
      </p:pic>
      <p:sp>
        <p:nvSpPr>
          <p:cNvPr id="3" name="Subtitle 2"/>
          <p:cNvSpPr>
            <a:spLocks noGrp="1"/>
          </p:cNvSpPr>
          <p:nvPr>
            <p:ph type="subTitle" idx="1"/>
          </p:nvPr>
        </p:nvSpPr>
        <p:spPr>
          <a:xfrm>
            <a:off x="762000" y="1752600"/>
            <a:ext cx="7848600" cy="1600200"/>
          </a:xfrm>
        </p:spPr>
        <p:txBody>
          <a:bodyPr>
            <a:normAutofit/>
          </a:bodyPr>
          <a:lstStyle/>
          <a:p>
            <a:pPr algn="l"/>
            <a:endParaRPr lang="en-US" altLang="zh-TW" smtClean="0">
              <a:solidFill>
                <a:srgbClr val="898989"/>
              </a:solidFill>
            </a:endParaRPr>
          </a:p>
          <a:p>
            <a:pPr algn="l"/>
            <a:endParaRPr lang="en-US" altLang="zh-HK" b="1" smtClean="0">
              <a:solidFill>
                <a:schemeClr val="tx1"/>
              </a:solidFill>
            </a:endParaRPr>
          </a:p>
        </p:txBody>
      </p:sp>
      <p:sp>
        <p:nvSpPr>
          <p:cNvPr id="2" name="Rounded Rectangle 1"/>
          <p:cNvSpPr/>
          <p:nvPr/>
        </p:nvSpPr>
        <p:spPr>
          <a:xfrm>
            <a:off x="685800" y="1676400"/>
            <a:ext cx="8077200" cy="4876800"/>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457200" indent="-4572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buFont typeface="Wingdings" panose="05000000000000000000" pitchFamily="2" charset="2"/>
              <a:buChar char="ü"/>
            </a:pPr>
            <a:r>
              <a:rPr lang="en-US" altLang="zh-TW" sz="2800" b="1">
                <a:solidFill>
                  <a:srgbClr val="215968"/>
                </a:solidFill>
              </a:rPr>
              <a:t>Overall consumption of the economy and the purchasing power of customers</a:t>
            </a:r>
          </a:p>
          <a:p>
            <a:pPr eaLnBrk="1" hangingPunct="1">
              <a:buFont typeface="Wingdings" panose="05000000000000000000" pitchFamily="2" charset="2"/>
              <a:buChar char="ü"/>
            </a:pPr>
            <a:r>
              <a:rPr lang="en-US" altLang="zh-TW" sz="2800" b="1">
                <a:solidFill>
                  <a:srgbClr val="215968"/>
                </a:solidFill>
              </a:rPr>
              <a:t>Operation/investment costs </a:t>
            </a:r>
          </a:p>
          <a:p>
            <a:pPr eaLnBrk="1" hangingPunct="1">
              <a:buFont typeface="Wingdings" panose="05000000000000000000" pitchFamily="2" charset="2"/>
              <a:buChar char="ü"/>
            </a:pPr>
            <a:r>
              <a:rPr lang="en-US" altLang="zh-TW" sz="2800" b="1">
                <a:solidFill>
                  <a:srgbClr val="215968"/>
                </a:solidFill>
              </a:rPr>
              <a:t>Spending habit, behavior and preference</a:t>
            </a:r>
          </a:p>
          <a:p>
            <a:pPr eaLnBrk="1" hangingPunct="1">
              <a:buFont typeface="Wingdings" panose="05000000000000000000" pitchFamily="2" charset="2"/>
              <a:buChar char="ü"/>
            </a:pPr>
            <a:r>
              <a:rPr lang="en-US" altLang="zh-TW" sz="2800" b="1">
                <a:solidFill>
                  <a:srgbClr val="215968"/>
                </a:solidFill>
              </a:rPr>
              <a:t>Efficiency in getting business information and transporting products/materials</a:t>
            </a:r>
          </a:p>
          <a:p>
            <a:pPr eaLnBrk="1" hangingPunct="1">
              <a:buFont typeface="Wingdings" panose="05000000000000000000" pitchFamily="2" charset="2"/>
              <a:buChar char="ü"/>
            </a:pPr>
            <a:r>
              <a:rPr lang="en-US" altLang="zh-TW" sz="2800" b="1">
                <a:solidFill>
                  <a:srgbClr val="215968"/>
                </a:solidFill>
              </a:rPr>
              <a:t>Application of technology in business operation</a:t>
            </a:r>
          </a:p>
          <a:p>
            <a:pPr eaLnBrk="1" hangingPunct="1">
              <a:buFont typeface="Wingdings" panose="05000000000000000000" pitchFamily="2" charset="2"/>
              <a:buChar char="ü"/>
            </a:pPr>
            <a:r>
              <a:rPr lang="en-US" altLang="zh-TW" sz="2800" b="1">
                <a:solidFill>
                  <a:srgbClr val="215968"/>
                </a:solidFill>
              </a:rPr>
              <a:t>Level of political risk and market risk</a:t>
            </a:r>
          </a:p>
          <a:p>
            <a:pPr algn="ctr" eaLnBrk="1" hangingPunct="1"/>
            <a:endParaRPr lang="en-US" altLang="zh-HK">
              <a:solidFill>
                <a:srgbClr val="FFFFFF"/>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Diagram 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 y="368300"/>
            <a:ext cx="8089900" cy="1231900"/>
          </a:xfrm>
          <a:prstGeom prst="rect">
            <a:avLst/>
          </a:prstGeom>
          <a:noFill/>
          <a:extLst>
            <a:ext uri="{909E8E84-426E-40DD-AFC4-6F175D3DCCD1}">
              <a14:hiddenFill xmlns:a14="http://schemas.microsoft.com/office/drawing/2010/main">
                <a:solidFill>
                  <a:srgbClr val="FFFFFF"/>
                </a:solidFill>
              </a14:hiddenFill>
            </a:ext>
          </a:extLst>
        </p:spPr>
      </p:pic>
      <p:sp>
        <p:nvSpPr>
          <p:cNvPr id="3" name="Subtitle 2"/>
          <p:cNvSpPr>
            <a:spLocks noGrp="1"/>
          </p:cNvSpPr>
          <p:nvPr>
            <p:ph type="subTitle" idx="1"/>
          </p:nvPr>
        </p:nvSpPr>
        <p:spPr>
          <a:xfrm>
            <a:off x="495300" y="1693863"/>
            <a:ext cx="7848600" cy="1752600"/>
          </a:xfrm>
        </p:spPr>
        <p:txBody>
          <a:bodyPr rtlCol="0">
            <a:normAutofit/>
          </a:bodyPr>
          <a:lstStyle/>
          <a:p>
            <a:pPr algn="l" fontAlgn="auto">
              <a:spcAft>
                <a:spcPts val="0"/>
              </a:spcAft>
              <a:defRPr/>
            </a:pPr>
            <a:r>
              <a:rPr lang="en-US" b="1" dirty="0">
                <a:solidFill>
                  <a:schemeClr val="accent5">
                    <a:lumMod val="50000"/>
                  </a:schemeClr>
                </a:solidFill>
              </a:rPr>
              <a:t>What are the challenges of setting up a small café under today’s business environment?</a:t>
            </a:r>
          </a:p>
        </p:txBody>
      </p:sp>
      <p:sp>
        <p:nvSpPr>
          <p:cNvPr id="35843" name="AutoShape 2" descr="https://sp.yimg.com/xj/th?id=OIP.M88864da81026d80e76d9ea9dc575eae7H0&amp;pid=15.1&amp;P=0&amp;w=300&amp;h=300"/>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zh-HK" altLang="en-US"/>
          </a:p>
        </p:txBody>
      </p:sp>
      <p:pic>
        <p:nvPicPr>
          <p:cNvPr id="3584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3413125"/>
            <a:ext cx="2857500" cy="285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845" name="AutoShape 5" descr="https://sp.yimg.com/xj/th?id=OIP.M9ec770febe856d65746ea79d9236aca6H0&amp;pid=15.1&amp;P=0&amp;w=404&amp;h=156"/>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zh-HK" altLang="en-US"/>
          </a:p>
        </p:txBody>
      </p:sp>
      <p:pic>
        <p:nvPicPr>
          <p:cNvPr id="35846"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71800" y="4572000"/>
            <a:ext cx="2857500" cy="197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847" name="AutoShape 8" descr="https://sp.yimg.com/xj/th?id=OIP.M56041facdff6a10c3cfc37b137f2d20eo0&amp;pid=15.1&amp;P=0&amp;w=229&amp;h=173"/>
          <p:cNvSpPr>
            <a:spLocks noChangeAspect="1" noChangeArrowheads="1"/>
          </p:cNvSpPr>
          <p:nvPr/>
        </p:nvSpPr>
        <p:spPr bwMode="auto">
          <a:xfrm>
            <a:off x="460375" y="1603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zh-HK" altLang="en-US"/>
          </a:p>
        </p:txBody>
      </p:sp>
      <p:pic>
        <p:nvPicPr>
          <p:cNvPr id="35848"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8013" y="3203575"/>
            <a:ext cx="2181225" cy="163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838200" y="152400"/>
          <a:ext cx="7772400" cy="14700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資料庫圖表 8"/>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2000" y="1727200"/>
            <a:ext cx="8001000" cy="46101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noChangeArrowheads="1"/>
          </p:cNvSpPr>
          <p:nvPr>
            <p:ph type="title"/>
          </p:nvPr>
        </p:nvSpPr>
        <p:spPr/>
        <p:txBody>
          <a:bodyPr/>
          <a:lstStyle/>
          <a:p>
            <a:endParaRPr lang="en-US" altLang="zh-HK" smtClean="0"/>
          </a:p>
        </p:txBody>
      </p:sp>
      <p:pic>
        <p:nvPicPr>
          <p:cNvPr id="4" name="Content Placeholder 3"/>
          <p:cNvPicPr>
            <a:picLocks noGrp="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444500" y="1587500"/>
            <a:ext cx="8242300" cy="4533900"/>
          </a:xfr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Diagram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0700" y="279400"/>
            <a:ext cx="8242300" cy="1295400"/>
          </a:xfrm>
          <a:prstGeom prst="rect">
            <a:avLst/>
          </a:prstGeom>
          <a:noFill/>
          <a:extLst>
            <a:ext uri="{909E8E84-426E-40DD-AFC4-6F175D3DCCD1}">
              <a14:hiddenFill xmlns:a14="http://schemas.microsoft.com/office/drawing/2010/main">
                <a:solidFill>
                  <a:srgbClr val="FFFFFF"/>
                </a:solidFill>
              </a14:hiddenFill>
            </a:ext>
          </a:extLst>
        </p:spPr>
      </p:pic>
      <p:sp>
        <p:nvSpPr>
          <p:cNvPr id="5122" name="Rectangle 3"/>
          <p:cNvSpPr>
            <a:spLocks noGrp="1" noChangeArrowheads="1"/>
          </p:cNvSpPr>
          <p:nvPr>
            <p:ph type="body" idx="1"/>
          </p:nvPr>
        </p:nvSpPr>
        <p:spPr/>
        <p:txBody>
          <a:bodyPr/>
          <a:lstStyle/>
          <a:p>
            <a:pPr>
              <a:spcBef>
                <a:spcPct val="0"/>
              </a:spcBef>
              <a:spcAft>
                <a:spcPct val="50000"/>
              </a:spcAft>
              <a:buFont typeface="Wingdings" panose="05000000000000000000" pitchFamily="2" charset="2"/>
              <a:buNone/>
            </a:pPr>
            <a:endParaRPr lang="en-US" altLang="zh-TW" b="1" smtClean="0"/>
          </a:p>
          <a:p>
            <a:pPr>
              <a:spcBef>
                <a:spcPct val="0"/>
              </a:spcBef>
              <a:spcAft>
                <a:spcPct val="50000"/>
              </a:spcAft>
              <a:buClr>
                <a:schemeClr val="bg1"/>
              </a:buClr>
              <a:buFont typeface="Wingdings" panose="05000000000000000000" pitchFamily="2" charset="2"/>
              <a:buBlip>
                <a:blip r:embed="rId4"/>
              </a:buBlip>
            </a:pPr>
            <a:endParaRPr lang="en-US" altLang="zh-TW" b="1" smtClean="0"/>
          </a:p>
          <a:p>
            <a:endParaRPr lang="en-US" altLang="zh-TW" smtClean="0"/>
          </a:p>
        </p:txBody>
      </p:sp>
      <p:sp>
        <p:nvSpPr>
          <p:cNvPr id="5123" name="Rectangle 4"/>
          <p:cNvSpPr>
            <a:spLocks noChangeArrowheads="1"/>
          </p:cNvSpPr>
          <p:nvPr/>
        </p:nvSpPr>
        <p:spPr bwMode="auto">
          <a:xfrm>
            <a:off x="684213" y="1700213"/>
            <a:ext cx="8229600" cy="452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lvl="1" eaLnBrk="1" hangingPunct="1">
              <a:spcAft>
                <a:spcPct val="50000"/>
              </a:spcAft>
              <a:buClr>
                <a:schemeClr val="accent2"/>
              </a:buClr>
              <a:buSzPct val="70000"/>
              <a:buFont typeface="Wingdings" panose="05000000000000000000" pitchFamily="2" charset="2"/>
              <a:buNone/>
            </a:pPr>
            <a:endParaRPr lang="en-US" altLang="zh-TW" sz="2500" b="1">
              <a:latin typeface="Times New Roman" panose="02020603050405020304" pitchFamily="18" charset="0"/>
            </a:endParaRPr>
          </a:p>
          <a:p>
            <a:pPr lvl="1" eaLnBrk="1" hangingPunct="1">
              <a:spcBef>
                <a:spcPct val="20000"/>
              </a:spcBef>
              <a:buClr>
                <a:schemeClr val="accent2"/>
              </a:buClr>
              <a:buSzPct val="70000"/>
              <a:buFont typeface="Wingdings" panose="05000000000000000000" pitchFamily="2" charset="2"/>
              <a:buBlip>
                <a:blip r:embed="rId4"/>
              </a:buBlip>
            </a:pPr>
            <a:endParaRPr lang="en-US" altLang="zh-TW" sz="2500" b="1">
              <a:solidFill>
                <a:schemeClr val="accent2"/>
              </a:solidFill>
            </a:endParaRPr>
          </a:p>
          <a:p>
            <a:pPr eaLnBrk="1" hangingPunct="1">
              <a:spcBef>
                <a:spcPct val="20000"/>
              </a:spcBef>
              <a:buClr>
                <a:schemeClr val="bg1"/>
              </a:buClr>
              <a:buSzPct val="70000"/>
              <a:buFont typeface="Wingdings" panose="05000000000000000000" pitchFamily="2" charset="2"/>
              <a:buBlip>
                <a:blip r:embed="rId4"/>
              </a:buBlip>
            </a:pPr>
            <a:endParaRPr lang="en-US" altLang="zh-TW" sz="2900" b="1">
              <a:solidFill>
                <a:schemeClr val="accent2"/>
              </a:solidFill>
            </a:endParaRPr>
          </a:p>
          <a:p>
            <a:pPr eaLnBrk="1" hangingPunct="1">
              <a:spcBef>
                <a:spcPct val="20000"/>
              </a:spcBef>
              <a:buClr>
                <a:schemeClr val="bg1"/>
              </a:buClr>
              <a:buSzPct val="70000"/>
              <a:buFont typeface="Wingdings" panose="05000000000000000000" pitchFamily="2" charset="2"/>
              <a:buBlip>
                <a:blip r:embed="rId4"/>
              </a:buBlip>
            </a:pPr>
            <a:endParaRPr lang="en-US" altLang="zh-TW" sz="2900" b="1"/>
          </a:p>
          <a:p>
            <a:pPr eaLnBrk="1" hangingPunct="1">
              <a:buClr>
                <a:schemeClr val="tx2"/>
              </a:buClr>
              <a:buSzPct val="70000"/>
              <a:buFont typeface="Wingdings" panose="05000000000000000000" pitchFamily="2" charset="2"/>
              <a:buNone/>
            </a:pPr>
            <a:endParaRPr lang="en-US" altLang="zh-TW" sz="2900" b="1"/>
          </a:p>
          <a:p>
            <a:pPr eaLnBrk="1" hangingPunct="1">
              <a:buClr>
                <a:schemeClr val="tx2"/>
              </a:buClr>
              <a:buSzPct val="70000"/>
              <a:buFont typeface="Wingdings" panose="05000000000000000000" pitchFamily="2" charset="2"/>
              <a:buNone/>
            </a:pPr>
            <a:endParaRPr lang="en-US" altLang="zh-TW" sz="2900" b="1">
              <a:solidFill>
                <a:srgbClr val="FF3399"/>
              </a:solidFill>
            </a:endParaRPr>
          </a:p>
          <a:p>
            <a:pPr eaLnBrk="1" hangingPunct="1">
              <a:spcAft>
                <a:spcPct val="50000"/>
              </a:spcAft>
              <a:buClr>
                <a:schemeClr val="tx2"/>
              </a:buClr>
              <a:buSzPct val="70000"/>
              <a:buFont typeface="Wingdings" panose="05000000000000000000" pitchFamily="2" charset="2"/>
              <a:buNone/>
            </a:pPr>
            <a:endParaRPr lang="en-US" altLang="zh-TW" sz="2900" b="1"/>
          </a:p>
          <a:p>
            <a:pPr eaLnBrk="1" hangingPunct="1">
              <a:spcAft>
                <a:spcPct val="50000"/>
              </a:spcAft>
              <a:buClr>
                <a:schemeClr val="bg1"/>
              </a:buClr>
              <a:buSzPct val="70000"/>
              <a:buFont typeface="Wingdings" panose="05000000000000000000" pitchFamily="2" charset="2"/>
              <a:buBlip>
                <a:blip r:embed="rId4"/>
              </a:buBlip>
            </a:pPr>
            <a:endParaRPr lang="en-US" altLang="zh-TW" sz="2900" b="1"/>
          </a:p>
          <a:p>
            <a:pPr eaLnBrk="1" hangingPunct="1">
              <a:spcBef>
                <a:spcPct val="20000"/>
              </a:spcBef>
              <a:buClr>
                <a:schemeClr val="tx2"/>
              </a:buClr>
              <a:buSzPct val="70000"/>
              <a:buFont typeface="Wingdings" panose="05000000000000000000" pitchFamily="2" charset="2"/>
              <a:buChar char="¡"/>
            </a:pPr>
            <a:endParaRPr lang="en-US" altLang="zh-TW" sz="2900"/>
          </a:p>
        </p:txBody>
      </p:sp>
      <p:pic>
        <p:nvPicPr>
          <p:cNvPr id="512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1788" y="1630363"/>
            <a:ext cx="1981200" cy="1562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5" name="Picture 4" descr="https://sp.yimg.com/xj/th?id=OIP.M8d596976359642be0660535c98c48a67H0&amp;pid=15.1&amp;P=0&amp;w=300&amp;h=30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81763" y="2336800"/>
            <a:ext cx="2208212" cy="198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6" name="AutoShape 2" descr="https://sp.yimg.com/xj/th?id=OIP.M89740fb0f5f354e7d4cf86f6116dee05H0&amp;pid=15.1&amp;P=0&amp;w=177&amp;h=168"/>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zh-HK" altLang="en-US"/>
          </a:p>
        </p:txBody>
      </p:sp>
      <p:pic>
        <p:nvPicPr>
          <p:cNvPr id="5127"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2100" y="3810000"/>
            <a:ext cx="2062163" cy="1890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8"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94338" y="4495800"/>
            <a:ext cx="2362200" cy="159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29" name="AutoShape 8" descr="https://sp.yimg.com/xj/th?id=OIP.Ma79f01c5e3084f10fc994409afdcff1eH0&amp;pid=15.1&amp;P=0&amp;w=191&amp;h=167"/>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zh-HK" altLang="en-US"/>
          </a:p>
        </p:txBody>
      </p:sp>
      <p:pic>
        <p:nvPicPr>
          <p:cNvPr id="5130"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676525" y="4046538"/>
            <a:ext cx="2352675" cy="204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31" name="AutoShape 11" descr="https://sp.yimg.com/xj/th?id=OIP.M5b6e8a09a5730cb45f3ce5fa2fae1e79o0&amp;pid=15.1&amp;P=0&amp;w=208&amp;h=174"/>
          <p:cNvSpPr>
            <a:spLocks noChangeAspect="1" noChangeArrowheads="1"/>
          </p:cNvSpPr>
          <p:nvPr/>
        </p:nvSpPr>
        <p:spPr bwMode="auto">
          <a:xfrm>
            <a:off x="460375" y="1603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zh-HK" altLang="en-US"/>
          </a:p>
        </p:txBody>
      </p:sp>
      <p:pic>
        <p:nvPicPr>
          <p:cNvPr id="5132" name="Picture 1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029200" y="1579563"/>
            <a:ext cx="1981200" cy="163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33" name="Picture 2" descr="https://sp.yimg.com/xj/th?id=OIP.Md23af7b1f7ae3f699b7b00cdf9f0d726o0&amp;pid=15.1&amp;P=0&amp;w=245&amp;h=18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492375" y="1844675"/>
            <a:ext cx="2333625"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6799263" y="6519863"/>
            <a:ext cx="2114550" cy="338137"/>
          </a:xfrm>
          <a:prstGeom prst="rect">
            <a:avLst/>
          </a:prstGeom>
          <a:noFill/>
        </p:spPr>
        <p:txBody>
          <a:bodyPr>
            <a:spAutoFit/>
          </a:bodyPr>
          <a:lstStyle/>
          <a:p>
            <a:pPr eaLnBrk="1" fontAlgn="auto" hangingPunct="1">
              <a:spcBef>
                <a:spcPts val="0"/>
              </a:spcBef>
              <a:spcAft>
                <a:spcPts val="0"/>
              </a:spcAft>
              <a:defRPr/>
            </a:pPr>
            <a:r>
              <a:rPr lang="en-US" sz="1600" i="1" dirty="0">
                <a:solidFill>
                  <a:schemeClr val="accent5">
                    <a:lumMod val="75000"/>
                  </a:schemeClr>
                </a:solidFill>
                <a:latin typeface="+mn-lt"/>
              </a:rPr>
              <a:t>Source: Yahoo pictures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3"/>
          <p:cNvSpPr>
            <a:spLocks noGrp="1" noChangeArrowheads="1"/>
          </p:cNvSpPr>
          <p:nvPr>
            <p:ph type="body" idx="1"/>
          </p:nvPr>
        </p:nvSpPr>
        <p:spPr/>
        <p:txBody>
          <a:bodyPr/>
          <a:lstStyle/>
          <a:p>
            <a:pPr>
              <a:spcBef>
                <a:spcPct val="0"/>
              </a:spcBef>
              <a:spcAft>
                <a:spcPct val="50000"/>
              </a:spcAft>
              <a:buFont typeface="Wingdings" panose="05000000000000000000" pitchFamily="2" charset="2"/>
              <a:buNone/>
            </a:pPr>
            <a:endParaRPr lang="en-US" altLang="zh-TW" b="1" smtClean="0"/>
          </a:p>
          <a:p>
            <a:pPr>
              <a:spcBef>
                <a:spcPct val="0"/>
              </a:spcBef>
              <a:spcAft>
                <a:spcPct val="50000"/>
              </a:spcAft>
              <a:buClr>
                <a:schemeClr val="bg1"/>
              </a:buClr>
              <a:buFont typeface="Wingdings" panose="05000000000000000000" pitchFamily="2" charset="2"/>
              <a:buBlip>
                <a:blip r:embed="rId3"/>
              </a:buBlip>
            </a:pPr>
            <a:endParaRPr lang="en-US" altLang="zh-TW" b="1" smtClean="0"/>
          </a:p>
          <a:p>
            <a:endParaRPr lang="en-US" altLang="zh-TW" smtClean="0"/>
          </a:p>
        </p:txBody>
      </p:sp>
      <p:sp>
        <p:nvSpPr>
          <p:cNvPr id="7170" name="Rectangle 4"/>
          <p:cNvSpPr>
            <a:spLocks noChangeArrowheads="1"/>
          </p:cNvSpPr>
          <p:nvPr/>
        </p:nvSpPr>
        <p:spPr bwMode="auto">
          <a:xfrm>
            <a:off x="684213" y="1700213"/>
            <a:ext cx="8229600" cy="452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lvl="1" eaLnBrk="1" hangingPunct="1">
              <a:spcAft>
                <a:spcPct val="50000"/>
              </a:spcAft>
              <a:buClr>
                <a:schemeClr val="accent2"/>
              </a:buClr>
              <a:buSzPct val="70000"/>
              <a:buFont typeface="Wingdings" panose="05000000000000000000" pitchFamily="2" charset="2"/>
              <a:buNone/>
            </a:pPr>
            <a:endParaRPr lang="en-US" altLang="zh-TW" sz="2500" b="1">
              <a:latin typeface="Times New Roman" panose="02020603050405020304" pitchFamily="18" charset="0"/>
            </a:endParaRPr>
          </a:p>
          <a:p>
            <a:pPr lvl="1" eaLnBrk="1" hangingPunct="1">
              <a:spcBef>
                <a:spcPct val="20000"/>
              </a:spcBef>
              <a:buClr>
                <a:schemeClr val="accent2"/>
              </a:buClr>
              <a:buSzPct val="70000"/>
              <a:buFont typeface="Wingdings" panose="05000000000000000000" pitchFamily="2" charset="2"/>
              <a:buBlip>
                <a:blip r:embed="rId3"/>
              </a:buBlip>
            </a:pPr>
            <a:endParaRPr lang="en-US" altLang="zh-TW" sz="2500" b="1">
              <a:solidFill>
                <a:schemeClr val="accent2"/>
              </a:solidFill>
            </a:endParaRPr>
          </a:p>
          <a:p>
            <a:pPr eaLnBrk="1" hangingPunct="1">
              <a:spcBef>
                <a:spcPct val="20000"/>
              </a:spcBef>
              <a:buClr>
                <a:schemeClr val="bg1"/>
              </a:buClr>
              <a:buSzPct val="70000"/>
              <a:buFont typeface="Wingdings" panose="05000000000000000000" pitchFamily="2" charset="2"/>
              <a:buBlip>
                <a:blip r:embed="rId3"/>
              </a:buBlip>
            </a:pPr>
            <a:endParaRPr lang="en-US" altLang="zh-TW" sz="2900" b="1">
              <a:solidFill>
                <a:schemeClr val="accent2"/>
              </a:solidFill>
            </a:endParaRPr>
          </a:p>
          <a:p>
            <a:pPr eaLnBrk="1" hangingPunct="1">
              <a:spcBef>
                <a:spcPct val="20000"/>
              </a:spcBef>
              <a:buClr>
                <a:schemeClr val="bg1"/>
              </a:buClr>
              <a:buSzPct val="70000"/>
              <a:buFont typeface="Wingdings" panose="05000000000000000000" pitchFamily="2" charset="2"/>
              <a:buBlip>
                <a:blip r:embed="rId3"/>
              </a:buBlip>
            </a:pPr>
            <a:endParaRPr lang="en-US" altLang="zh-TW" sz="2900" b="1"/>
          </a:p>
          <a:p>
            <a:pPr eaLnBrk="1" hangingPunct="1">
              <a:buClr>
                <a:schemeClr val="tx2"/>
              </a:buClr>
              <a:buSzPct val="70000"/>
              <a:buFont typeface="Wingdings" panose="05000000000000000000" pitchFamily="2" charset="2"/>
              <a:buNone/>
            </a:pPr>
            <a:endParaRPr lang="en-US" altLang="zh-TW" sz="2900" b="1"/>
          </a:p>
          <a:p>
            <a:pPr eaLnBrk="1" hangingPunct="1">
              <a:buClr>
                <a:schemeClr val="tx2"/>
              </a:buClr>
              <a:buSzPct val="70000"/>
              <a:buFont typeface="Wingdings" panose="05000000000000000000" pitchFamily="2" charset="2"/>
              <a:buNone/>
            </a:pPr>
            <a:endParaRPr lang="en-US" altLang="zh-TW" sz="2900" b="1">
              <a:solidFill>
                <a:srgbClr val="FF3399"/>
              </a:solidFill>
            </a:endParaRPr>
          </a:p>
          <a:p>
            <a:pPr eaLnBrk="1" hangingPunct="1">
              <a:spcAft>
                <a:spcPct val="50000"/>
              </a:spcAft>
              <a:buClr>
                <a:schemeClr val="tx2"/>
              </a:buClr>
              <a:buSzPct val="70000"/>
              <a:buFont typeface="Wingdings" panose="05000000000000000000" pitchFamily="2" charset="2"/>
              <a:buNone/>
            </a:pPr>
            <a:endParaRPr lang="en-US" altLang="zh-TW" sz="2900" b="1"/>
          </a:p>
          <a:p>
            <a:pPr eaLnBrk="1" hangingPunct="1">
              <a:spcAft>
                <a:spcPct val="50000"/>
              </a:spcAft>
              <a:buClr>
                <a:schemeClr val="bg1"/>
              </a:buClr>
              <a:buSzPct val="70000"/>
              <a:buFont typeface="Wingdings" panose="05000000000000000000" pitchFamily="2" charset="2"/>
              <a:buBlip>
                <a:blip r:embed="rId3"/>
              </a:buBlip>
            </a:pPr>
            <a:endParaRPr lang="en-US" altLang="zh-TW" sz="2900" b="1"/>
          </a:p>
          <a:p>
            <a:pPr eaLnBrk="1" hangingPunct="1">
              <a:spcBef>
                <a:spcPct val="20000"/>
              </a:spcBef>
              <a:buClr>
                <a:schemeClr val="tx2"/>
              </a:buClr>
              <a:buSzPct val="70000"/>
              <a:buFont typeface="Wingdings" panose="05000000000000000000" pitchFamily="2" charset="2"/>
              <a:buChar char="¡"/>
            </a:pPr>
            <a:endParaRPr lang="en-US" altLang="zh-TW" sz="2900"/>
          </a:p>
        </p:txBody>
      </p:sp>
      <p:sp>
        <p:nvSpPr>
          <p:cNvPr id="7171" name="AutoShape 2" descr="https://sp.yimg.com/xj/th?id=OIP.M89740fb0f5f354e7d4cf86f6116dee05H0&amp;pid=15.1&amp;P=0&amp;w=177&amp;h=168"/>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zh-HK" altLang="en-US"/>
          </a:p>
        </p:txBody>
      </p:sp>
      <p:sp>
        <p:nvSpPr>
          <p:cNvPr id="7172" name="AutoShape 8" descr="https://sp.yimg.com/xj/th?id=OIP.Ma79f01c5e3084f10fc994409afdcff1eH0&amp;pid=15.1&amp;P=0&amp;w=191&amp;h=167"/>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zh-HK" altLang="en-US"/>
          </a:p>
        </p:txBody>
      </p:sp>
      <p:sp>
        <p:nvSpPr>
          <p:cNvPr id="7173" name="AutoShape 11" descr="https://sp.yimg.com/xj/th?id=OIP.M5b6e8a09a5730cb45f3ce5fa2fae1e79o0&amp;pid=15.1&amp;P=0&amp;w=208&amp;h=174"/>
          <p:cNvSpPr>
            <a:spLocks noChangeAspect="1" noChangeArrowheads="1"/>
          </p:cNvSpPr>
          <p:nvPr/>
        </p:nvSpPr>
        <p:spPr bwMode="auto">
          <a:xfrm>
            <a:off x="460375" y="1603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zh-HK" altLang="en-US"/>
          </a:p>
        </p:txBody>
      </p:sp>
      <p:sp>
        <p:nvSpPr>
          <p:cNvPr id="4" name="文字方塊 3"/>
          <p:cNvSpPr txBox="1"/>
          <p:nvPr/>
        </p:nvSpPr>
        <p:spPr>
          <a:xfrm>
            <a:off x="639763" y="312738"/>
            <a:ext cx="7999412" cy="1724025"/>
          </a:xfrm>
          <a:prstGeom prst="rect">
            <a:avLst/>
          </a:prstGeom>
          <a:solidFill>
            <a:schemeClr val="accent5">
              <a:lumMod val="40000"/>
              <a:lumOff val="60000"/>
            </a:schemeClr>
          </a:solidFill>
        </p:spPr>
        <p:txBody>
          <a:bodyPr>
            <a:spAutoFit/>
          </a:bodyPr>
          <a:lstStyle/>
          <a:p>
            <a:pPr eaLnBrk="1" fontAlgn="auto" hangingPunct="1">
              <a:spcBef>
                <a:spcPts val="0"/>
              </a:spcBef>
              <a:spcAft>
                <a:spcPts val="0"/>
              </a:spcAft>
              <a:defRPr/>
            </a:pPr>
            <a:r>
              <a:rPr lang="en-US" altLang="zh-HK" sz="2400" b="1" dirty="0">
                <a:solidFill>
                  <a:schemeClr val="accent5">
                    <a:lumMod val="50000"/>
                  </a:schemeClr>
                </a:solidFill>
                <a:latin typeface="+mn-lt"/>
              </a:rPr>
              <a:t>In the business world, there are many factors bringing unexpected changes and challenges to business. </a:t>
            </a:r>
          </a:p>
          <a:p>
            <a:pPr eaLnBrk="1" fontAlgn="auto" hangingPunct="1">
              <a:lnSpc>
                <a:spcPts val="1200"/>
              </a:lnSpc>
              <a:spcBef>
                <a:spcPts val="0"/>
              </a:spcBef>
              <a:spcAft>
                <a:spcPts val="0"/>
              </a:spcAft>
              <a:defRPr/>
            </a:pPr>
            <a:endParaRPr lang="en-US" altLang="zh-HK" sz="2400" b="1" dirty="0">
              <a:solidFill>
                <a:schemeClr val="accent5">
                  <a:lumMod val="50000"/>
                </a:schemeClr>
              </a:solidFill>
              <a:latin typeface="+mn-lt"/>
            </a:endParaRPr>
          </a:p>
          <a:p>
            <a:pPr eaLnBrk="1" fontAlgn="auto" hangingPunct="1">
              <a:spcBef>
                <a:spcPts val="0"/>
              </a:spcBef>
              <a:spcAft>
                <a:spcPts val="0"/>
              </a:spcAft>
              <a:defRPr/>
            </a:pPr>
            <a:r>
              <a:rPr lang="en-US" altLang="zh-HK" sz="2400" b="1" dirty="0">
                <a:solidFill>
                  <a:schemeClr val="accent5">
                    <a:lumMod val="50000"/>
                  </a:schemeClr>
                </a:solidFill>
                <a:latin typeface="+mn-lt"/>
              </a:rPr>
              <a:t>Managers have to consider these factors as they may affect business decisions.  These factors are:</a:t>
            </a:r>
          </a:p>
        </p:txBody>
      </p:sp>
      <p:pic>
        <p:nvPicPr>
          <p:cNvPr id="10" name="資料庫圖表 9"/>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1981200"/>
            <a:ext cx="8763000" cy="46863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Diagram 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4700" y="139700"/>
            <a:ext cx="7848600" cy="1524000"/>
          </a:xfrm>
          <a:prstGeom prst="rect">
            <a:avLst/>
          </a:prstGeom>
          <a:noFill/>
          <a:extLst>
            <a:ext uri="{909E8E84-426E-40DD-AFC4-6F175D3DCCD1}">
              <a14:hiddenFill xmlns:a14="http://schemas.microsoft.com/office/drawing/2010/main">
                <a:solidFill>
                  <a:srgbClr val="FFFFFF"/>
                </a:solidFill>
              </a14:hiddenFill>
            </a:ext>
          </a:extLst>
        </p:spPr>
      </p:pic>
      <p:sp>
        <p:nvSpPr>
          <p:cNvPr id="8" name="Snip Diagonal Corner Rectangle 7"/>
          <p:cNvSpPr/>
          <p:nvPr/>
        </p:nvSpPr>
        <p:spPr>
          <a:xfrm>
            <a:off x="762000" y="1676400"/>
            <a:ext cx="8153400" cy="4876800"/>
          </a:xfrm>
          <a:prstGeom prst="snip2Diag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457200" indent="-457200" eaLnBrk="1" fontAlgn="auto" hangingPunct="1">
              <a:lnSpc>
                <a:spcPts val="4100"/>
              </a:lnSpc>
              <a:spcBef>
                <a:spcPts val="0"/>
              </a:spcBef>
              <a:spcAft>
                <a:spcPts val="0"/>
              </a:spcAft>
              <a:buFont typeface="Wingdings" pitchFamily="2" charset="2"/>
              <a:buChar char="ü"/>
              <a:defRPr/>
            </a:pPr>
            <a:r>
              <a:rPr lang="en-US" altLang="zh-TW" sz="2800" b="1" dirty="0">
                <a:solidFill>
                  <a:schemeClr val="accent5">
                    <a:lumMod val="50000"/>
                  </a:schemeClr>
                </a:solidFill>
              </a:rPr>
              <a:t>Health consciousness</a:t>
            </a:r>
          </a:p>
          <a:p>
            <a:pPr marL="457200" indent="-457200" eaLnBrk="1" fontAlgn="auto" hangingPunct="1">
              <a:lnSpc>
                <a:spcPts val="4100"/>
              </a:lnSpc>
              <a:spcBef>
                <a:spcPts val="0"/>
              </a:spcBef>
              <a:spcAft>
                <a:spcPts val="0"/>
              </a:spcAft>
              <a:buFont typeface="Wingdings" pitchFamily="2" charset="2"/>
              <a:buChar char="ü"/>
              <a:defRPr/>
            </a:pPr>
            <a:r>
              <a:rPr lang="en-US" altLang="zh-TW" sz="2800" b="1" dirty="0">
                <a:solidFill>
                  <a:schemeClr val="accent5">
                    <a:lumMod val="50000"/>
                  </a:schemeClr>
                </a:solidFill>
              </a:rPr>
              <a:t>Competition law</a:t>
            </a:r>
          </a:p>
          <a:p>
            <a:pPr marL="457200" indent="-457200" eaLnBrk="1" fontAlgn="auto" hangingPunct="1">
              <a:lnSpc>
                <a:spcPts val="4100"/>
              </a:lnSpc>
              <a:spcBef>
                <a:spcPts val="0"/>
              </a:spcBef>
              <a:spcAft>
                <a:spcPts val="0"/>
              </a:spcAft>
              <a:buFont typeface="Wingdings" pitchFamily="2" charset="2"/>
              <a:buChar char="ü"/>
              <a:defRPr/>
            </a:pPr>
            <a:r>
              <a:rPr lang="en-US" altLang="zh-TW" sz="2800" b="1" dirty="0">
                <a:solidFill>
                  <a:schemeClr val="accent5">
                    <a:lumMod val="50000"/>
                  </a:schemeClr>
                </a:solidFill>
              </a:rPr>
              <a:t>Consumer price index</a:t>
            </a:r>
          </a:p>
          <a:p>
            <a:pPr marL="457200" indent="-457200" eaLnBrk="1" fontAlgn="auto" hangingPunct="1">
              <a:lnSpc>
                <a:spcPts val="4100"/>
              </a:lnSpc>
              <a:spcBef>
                <a:spcPts val="0"/>
              </a:spcBef>
              <a:spcAft>
                <a:spcPts val="0"/>
              </a:spcAft>
              <a:buFont typeface="Wingdings" pitchFamily="2" charset="2"/>
              <a:buChar char="ü"/>
              <a:defRPr/>
            </a:pPr>
            <a:r>
              <a:rPr lang="en-US" altLang="zh-TW" sz="2800" b="1" dirty="0">
                <a:solidFill>
                  <a:schemeClr val="accent5">
                    <a:lumMod val="50000"/>
                  </a:schemeClr>
                </a:solidFill>
              </a:rPr>
              <a:t>Receptive to Korean culture</a:t>
            </a:r>
          </a:p>
          <a:p>
            <a:pPr marL="457200" indent="-457200" eaLnBrk="1" fontAlgn="auto" hangingPunct="1">
              <a:lnSpc>
                <a:spcPts val="4100"/>
              </a:lnSpc>
              <a:spcBef>
                <a:spcPts val="0"/>
              </a:spcBef>
              <a:spcAft>
                <a:spcPts val="0"/>
              </a:spcAft>
              <a:buFont typeface="Wingdings" pitchFamily="2" charset="2"/>
              <a:buChar char="ü"/>
              <a:defRPr/>
            </a:pPr>
            <a:r>
              <a:rPr lang="en-US" altLang="zh-TW" sz="2800" b="1" dirty="0">
                <a:solidFill>
                  <a:schemeClr val="accent5">
                    <a:lumMod val="50000"/>
                  </a:schemeClr>
                </a:solidFill>
              </a:rPr>
              <a:t>Robotic operation</a:t>
            </a:r>
          </a:p>
          <a:p>
            <a:pPr marL="457200" indent="-457200" eaLnBrk="1" fontAlgn="auto" hangingPunct="1">
              <a:lnSpc>
                <a:spcPts val="4100"/>
              </a:lnSpc>
              <a:spcBef>
                <a:spcPts val="0"/>
              </a:spcBef>
              <a:spcAft>
                <a:spcPts val="0"/>
              </a:spcAft>
              <a:buFont typeface="Wingdings" pitchFamily="2" charset="2"/>
              <a:buChar char="ü"/>
              <a:defRPr/>
            </a:pPr>
            <a:r>
              <a:rPr lang="en-US" altLang="zh-TW" sz="2800" b="1" dirty="0">
                <a:solidFill>
                  <a:schemeClr val="accent5">
                    <a:lumMod val="50000"/>
                  </a:schemeClr>
                </a:solidFill>
              </a:rPr>
              <a:t>Aging population </a:t>
            </a:r>
          </a:p>
          <a:p>
            <a:pPr marL="457200" indent="-457200" eaLnBrk="1" fontAlgn="auto" hangingPunct="1">
              <a:lnSpc>
                <a:spcPts val="4100"/>
              </a:lnSpc>
              <a:spcBef>
                <a:spcPts val="0"/>
              </a:spcBef>
              <a:spcAft>
                <a:spcPts val="0"/>
              </a:spcAft>
              <a:buFont typeface="Wingdings" pitchFamily="2" charset="2"/>
              <a:buChar char="ü"/>
              <a:defRPr/>
            </a:pPr>
            <a:r>
              <a:rPr lang="en-US" altLang="zh-TW" sz="2800" b="1" dirty="0">
                <a:solidFill>
                  <a:schemeClr val="accent5">
                    <a:lumMod val="50000"/>
                  </a:schemeClr>
                </a:solidFill>
              </a:rPr>
              <a:t>Increase in interest rate</a:t>
            </a:r>
          </a:p>
          <a:p>
            <a:pPr marL="457200" indent="-457200" eaLnBrk="1" fontAlgn="auto" hangingPunct="1">
              <a:lnSpc>
                <a:spcPts val="4100"/>
              </a:lnSpc>
              <a:spcBef>
                <a:spcPts val="0"/>
              </a:spcBef>
              <a:spcAft>
                <a:spcPts val="0"/>
              </a:spcAft>
              <a:buFont typeface="Wingdings" pitchFamily="2" charset="2"/>
              <a:buChar char="ü"/>
              <a:defRPr/>
            </a:pPr>
            <a:r>
              <a:rPr lang="en-US" altLang="zh-TW" sz="2800" b="1" dirty="0">
                <a:solidFill>
                  <a:schemeClr val="accent5">
                    <a:lumMod val="50000"/>
                  </a:schemeClr>
                </a:solidFill>
              </a:rPr>
              <a:t>The Third Runway Project</a:t>
            </a:r>
          </a:p>
        </p:txBody>
      </p:sp>
      <p:pic>
        <p:nvPicPr>
          <p:cNvPr id="9219" name="Picture 2" descr="https://sp.yimg.com/xj/th?id=OIP.M48cc0dcb3ecfbdd7c5f3b98e241c8cccH0&amp;pid=15.1&amp;P=0&amp;w=300&amp;h=3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0" y="4343400"/>
            <a:ext cx="2054225" cy="217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838200" y="152400"/>
          <a:ext cx="8153400" cy="14700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Snip Diagonal Corner Rectangle 7"/>
          <p:cNvSpPr/>
          <p:nvPr/>
        </p:nvSpPr>
        <p:spPr>
          <a:xfrm>
            <a:off x="533400" y="1676400"/>
            <a:ext cx="8458200" cy="5029200"/>
          </a:xfrm>
          <a:prstGeom prst="snip2Diag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lnSpc>
                <a:spcPts val="4100"/>
              </a:lnSpc>
              <a:spcBef>
                <a:spcPts val="0"/>
              </a:spcBef>
              <a:spcAft>
                <a:spcPts val="0"/>
              </a:spcAft>
              <a:defRPr/>
            </a:pPr>
            <a:r>
              <a:rPr lang="en-US" altLang="zh-TW" sz="2800" b="1" dirty="0">
                <a:solidFill>
                  <a:schemeClr val="accent5">
                    <a:lumMod val="50000"/>
                  </a:schemeClr>
                </a:solidFill>
              </a:rPr>
              <a:t>Health consciousness – </a:t>
            </a:r>
            <a:r>
              <a:rPr lang="en-US" altLang="zh-TW" sz="2800" b="1" i="1" dirty="0">
                <a:solidFill>
                  <a:srgbClr val="FF0000"/>
                </a:solidFill>
              </a:rPr>
              <a:t>Socio-cultural factor</a:t>
            </a:r>
          </a:p>
          <a:p>
            <a:pPr eaLnBrk="1" fontAlgn="auto" hangingPunct="1">
              <a:lnSpc>
                <a:spcPts val="4100"/>
              </a:lnSpc>
              <a:spcBef>
                <a:spcPts val="0"/>
              </a:spcBef>
              <a:spcAft>
                <a:spcPts val="0"/>
              </a:spcAft>
              <a:defRPr/>
            </a:pPr>
            <a:r>
              <a:rPr lang="en-US" altLang="zh-TW" sz="2800" b="1" dirty="0">
                <a:solidFill>
                  <a:schemeClr val="accent5">
                    <a:lumMod val="50000"/>
                  </a:schemeClr>
                </a:solidFill>
              </a:rPr>
              <a:t>Competition law – </a:t>
            </a:r>
            <a:r>
              <a:rPr lang="en-US" altLang="zh-TW" sz="2800" b="1" i="1" dirty="0">
                <a:solidFill>
                  <a:srgbClr val="FF0000"/>
                </a:solidFill>
              </a:rPr>
              <a:t>Legal factor</a:t>
            </a:r>
          </a:p>
          <a:p>
            <a:pPr eaLnBrk="1" fontAlgn="auto" hangingPunct="1">
              <a:lnSpc>
                <a:spcPts val="4100"/>
              </a:lnSpc>
              <a:spcBef>
                <a:spcPts val="0"/>
              </a:spcBef>
              <a:spcAft>
                <a:spcPts val="0"/>
              </a:spcAft>
              <a:defRPr/>
            </a:pPr>
            <a:r>
              <a:rPr lang="en-US" altLang="zh-TW" sz="2800" b="1" dirty="0">
                <a:solidFill>
                  <a:schemeClr val="accent5">
                    <a:lumMod val="50000"/>
                  </a:schemeClr>
                </a:solidFill>
              </a:rPr>
              <a:t>Consumer price index – </a:t>
            </a:r>
            <a:r>
              <a:rPr lang="en-US" altLang="zh-TW" sz="2800" b="1" i="1" dirty="0">
                <a:solidFill>
                  <a:srgbClr val="FF0000"/>
                </a:solidFill>
              </a:rPr>
              <a:t>Economic factor</a:t>
            </a:r>
          </a:p>
          <a:p>
            <a:pPr eaLnBrk="1" fontAlgn="auto" hangingPunct="1">
              <a:lnSpc>
                <a:spcPts val="4100"/>
              </a:lnSpc>
              <a:spcBef>
                <a:spcPts val="0"/>
              </a:spcBef>
              <a:spcAft>
                <a:spcPts val="0"/>
              </a:spcAft>
              <a:defRPr/>
            </a:pPr>
            <a:r>
              <a:rPr lang="en-US" altLang="zh-TW" sz="2800" b="1" dirty="0">
                <a:solidFill>
                  <a:schemeClr val="accent5">
                    <a:lumMod val="50000"/>
                  </a:schemeClr>
                </a:solidFill>
              </a:rPr>
              <a:t>Receptive to Korean culture – </a:t>
            </a:r>
            <a:r>
              <a:rPr lang="en-US" altLang="zh-TW" sz="2800" b="1" i="1" dirty="0">
                <a:solidFill>
                  <a:srgbClr val="FF0000"/>
                </a:solidFill>
              </a:rPr>
              <a:t>Socio-cultural factor</a:t>
            </a:r>
          </a:p>
          <a:p>
            <a:pPr eaLnBrk="1" fontAlgn="auto" hangingPunct="1">
              <a:lnSpc>
                <a:spcPts val="4100"/>
              </a:lnSpc>
              <a:spcBef>
                <a:spcPts val="0"/>
              </a:spcBef>
              <a:spcAft>
                <a:spcPts val="0"/>
              </a:spcAft>
              <a:defRPr/>
            </a:pPr>
            <a:r>
              <a:rPr lang="en-US" altLang="zh-TW" sz="2800" b="1" dirty="0">
                <a:solidFill>
                  <a:schemeClr val="accent5">
                    <a:lumMod val="50000"/>
                  </a:schemeClr>
                </a:solidFill>
              </a:rPr>
              <a:t>Robotic operation – </a:t>
            </a:r>
            <a:r>
              <a:rPr lang="en-US" altLang="zh-TW" sz="2800" b="1" i="1" dirty="0">
                <a:solidFill>
                  <a:srgbClr val="FF0000"/>
                </a:solidFill>
              </a:rPr>
              <a:t>Technological factor</a:t>
            </a:r>
          </a:p>
          <a:p>
            <a:pPr eaLnBrk="1" fontAlgn="auto" hangingPunct="1">
              <a:lnSpc>
                <a:spcPts val="4100"/>
              </a:lnSpc>
              <a:spcBef>
                <a:spcPts val="0"/>
              </a:spcBef>
              <a:spcAft>
                <a:spcPts val="0"/>
              </a:spcAft>
              <a:defRPr/>
            </a:pPr>
            <a:r>
              <a:rPr lang="en-US" altLang="zh-TW" sz="2800" b="1" dirty="0">
                <a:solidFill>
                  <a:schemeClr val="accent5">
                    <a:lumMod val="50000"/>
                  </a:schemeClr>
                </a:solidFill>
              </a:rPr>
              <a:t>Ageing population – </a:t>
            </a:r>
            <a:r>
              <a:rPr lang="en-US" altLang="zh-TW" sz="2800" b="1" i="1" dirty="0">
                <a:solidFill>
                  <a:srgbClr val="FF0000"/>
                </a:solidFill>
              </a:rPr>
              <a:t>Socio-cultural factor</a:t>
            </a:r>
          </a:p>
          <a:p>
            <a:pPr eaLnBrk="1" fontAlgn="auto" hangingPunct="1">
              <a:lnSpc>
                <a:spcPts val="4100"/>
              </a:lnSpc>
              <a:spcBef>
                <a:spcPts val="0"/>
              </a:spcBef>
              <a:spcAft>
                <a:spcPts val="0"/>
              </a:spcAft>
              <a:defRPr/>
            </a:pPr>
            <a:r>
              <a:rPr lang="en-US" altLang="zh-TW" sz="2800" b="1" dirty="0">
                <a:solidFill>
                  <a:schemeClr val="accent5">
                    <a:lumMod val="50000"/>
                  </a:schemeClr>
                </a:solidFill>
              </a:rPr>
              <a:t>Increase in interest rate – </a:t>
            </a:r>
            <a:r>
              <a:rPr lang="en-US" altLang="zh-TW" sz="2800" b="1" i="1" dirty="0">
                <a:solidFill>
                  <a:srgbClr val="FF0000"/>
                </a:solidFill>
              </a:rPr>
              <a:t>Economic factor</a:t>
            </a:r>
          </a:p>
          <a:p>
            <a:pPr eaLnBrk="1" fontAlgn="auto" hangingPunct="1">
              <a:lnSpc>
                <a:spcPts val="4100"/>
              </a:lnSpc>
              <a:spcBef>
                <a:spcPts val="0"/>
              </a:spcBef>
              <a:spcAft>
                <a:spcPts val="0"/>
              </a:spcAft>
              <a:defRPr/>
            </a:pPr>
            <a:r>
              <a:rPr lang="en-US" altLang="zh-TW" sz="2800" b="1" dirty="0">
                <a:solidFill>
                  <a:schemeClr val="accent5">
                    <a:lumMod val="50000"/>
                  </a:schemeClr>
                </a:solidFill>
              </a:rPr>
              <a:t>The Third Runway Project – </a:t>
            </a:r>
            <a:r>
              <a:rPr lang="en-US" altLang="zh-TW" sz="2800" b="1" i="1" dirty="0">
                <a:solidFill>
                  <a:srgbClr val="FF0000"/>
                </a:solidFill>
              </a:rPr>
              <a:t>Physical factor</a:t>
            </a:r>
          </a:p>
        </p:txBody>
      </p:sp>
      <p:grpSp>
        <p:nvGrpSpPr>
          <p:cNvPr id="11267" name="群組 4"/>
          <p:cNvGrpSpPr>
            <a:grpSpLocks/>
          </p:cNvGrpSpPr>
          <p:nvPr/>
        </p:nvGrpSpPr>
        <p:grpSpPr bwMode="auto">
          <a:xfrm>
            <a:off x="501650" y="228600"/>
            <a:ext cx="7772400" cy="1470025"/>
            <a:chOff x="0" y="71"/>
            <a:chExt cx="7772400" cy="1469881"/>
          </a:xfrm>
        </p:grpSpPr>
        <p:sp>
          <p:nvSpPr>
            <p:cNvPr id="6" name="圓角矩形 5"/>
            <p:cNvSpPr/>
            <p:nvPr/>
          </p:nvSpPr>
          <p:spPr>
            <a:xfrm>
              <a:off x="0" y="71"/>
              <a:ext cx="7772400" cy="1469881"/>
            </a:xfrm>
            <a:prstGeom prst="roundRect">
              <a:avLst/>
            </a:prstGeom>
            <a:solidFill>
              <a:schemeClr val="accent5">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7" name="圓角矩形 4"/>
            <p:cNvSpPr/>
            <p:nvPr/>
          </p:nvSpPr>
          <p:spPr>
            <a:xfrm>
              <a:off x="71438" y="71502"/>
              <a:ext cx="7629525" cy="1327020"/>
            </a:xfrm>
            <a:prstGeom prst="rect">
              <a:avLst/>
            </a:prstGeom>
          </p:spPr>
          <p:style>
            <a:lnRef idx="0">
              <a:scrgbClr r="0" g="0" b="0"/>
            </a:lnRef>
            <a:fillRef idx="0">
              <a:scrgbClr r="0" g="0" b="0"/>
            </a:fillRef>
            <a:effectRef idx="0">
              <a:scrgbClr r="0" g="0" b="0"/>
            </a:effectRef>
            <a:fontRef idx="minor">
              <a:schemeClr val="lt1"/>
            </a:fontRef>
          </p:style>
          <p:txBody>
            <a:bodyPr lIns="121920" tIns="121920" rIns="121920" bIns="121920" anchor="ctr"/>
            <a:lstStyle>
              <a:lvl1pPr defTabSz="1422400">
                <a:defRPr>
                  <a:solidFill>
                    <a:schemeClr val="tx1"/>
                  </a:solidFill>
                  <a:latin typeface="Calibri" panose="020F0502020204030204" pitchFamily="34" charset="0"/>
                </a:defRPr>
              </a:lvl1pPr>
              <a:lvl2pPr marL="742950" indent="-285750" defTabSz="1422400">
                <a:defRPr>
                  <a:solidFill>
                    <a:schemeClr val="tx1"/>
                  </a:solidFill>
                  <a:latin typeface="Calibri" panose="020F0502020204030204" pitchFamily="34" charset="0"/>
                </a:defRPr>
              </a:lvl2pPr>
              <a:lvl3pPr marL="1143000" indent="-228600" defTabSz="1422400">
                <a:defRPr>
                  <a:solidFill>
                    <a:schemeClr val="tx1"/>
                  </a:solidFill>
                  <a:latin typeface="Calibri" panose="020F0502020204030204" pitchFamily="34" charset="0"/>
                </a:defRPr>
              </a:lvl3pPr>
              <a:lvl4pPr marL="1600200" indent="-228600" defTabSz="1422400">
                <a:defRPr>
                  <a:solidFill>
                    <a:schemeClr val="tx1"/>
                  </a:solidFill>
                  <a:latin typeface="Calibri" panose="020F0502020204030204" pitchFamily="34" charset="0"/>
                </a:defRPr>
              </a:lvl4pPr>
              <a:lvl5pPr marL="2057400" indent="-228600" defTabSz="1422400">
                <a:defRPr>
                  <a:solidFill>
                    <a:schemeClr val="tx1"/>
                  </a:solidFill>
                  <a:latin typeface="Calibri" panose="020F0502020204030204" pitchFamily="34" charset="0"/>
                </a:defRPr>
              </a:lvl5pPr>
              <a:lvl6pPr marL="2514600" indent="-228600" defTabSz="1422400" fontAlgn="base">
                <a:spcBef>
                  <a:spcPct val="0"/>
                </a:spcBef>
                <a:spcAft>
                  <a:spcPct val="0"/>
                </a:spcAft>
                <a:defRPr>
                  <a:solidFill>
                    <a:schemeClr val="tx1"/>
                  </a:solidFill>
                  <a:latin typeface="Calibri" panose="020F0502020204030204" pitchFamily="34" charset="0"/>
                </a:defRPr>
              </a:lvl6pPr>
              <a:lvl7pPr marL="2971800" indent="-228600" defTabSz="1422400" fontAlgn="base">
                <a:spcBef>
                  <a:spcPct val="0"/>
                </a:spcBef>
                <a:spcAft>
                  <a:spcPct val="0"/>
                </a:spcAft>
                <a:defRPr>
                  <a:solidFill>
                    <a:schemeClr val="tx1"/>
                  </a:solidFill>
                  <a:latin typeface="Calibri" panose="020F0502020204030204" pitchFamily="34" charset="0"/>
                </a:defRPr>
              </a:lvl7pPr>
              <a:lvl8pPr marL="3429000" indent="-228600" defTabSz="1422400" fontAlgn="base">
                <a:spcBef>
                  <a:spcPct val="0"/>
                </a:spcBef>
                <a:spcAft>
                  <a:spcPct val="0"/>
                </a:spcAft>
                <a:defRPr>
                  <a:solidFill>
                    <a:schemeClr val="tx1"/>
                  </a:solidFill>
                  <a:latin typeface="Calibri" panose="020F0502020204030204" pitchFamily="34" charset="0"/>
                </a:defRPr>
              </a:lvl8pPr>
              <a:lvl9pPr marL="3886200" indent="-228600" defTabSz="1422400" fontAlgn="base">
                <a:spcBef>
                  <a:spcPct val="0"/>
                </a:spcBef>
                <a:spcAft>
                  <a:spcPct val="0"/>
                </a:spcAft>
                <a:defRPr>
                  <a:solidFill>
                    <a:schemeClr val="tx1"/>
                  </a:solidFill>
                  <a:latin typeface="Calibri" panose="020F0502020204030204" pitchFamily="34" charset="0"/>
                </a:defRPr>
              </a:lvl9pPr>
            </a:lstStyle>
            <a:p>
              <a:pPr eaLnBrk="1" hangingPunct="1">
                <a:lnSpc>
                  <a:spcPct val="90000"/>
                </a:lnSpc>
                <a:spcAft>
                  <a:spcPct val="35000"/>
                </a:spcAft>
              </a:pPr>
              <a:r>
                <a:rPr lang="en-US" altLang="zh-HK" sz="3200" b="1">
                  <a:solidFill>
                    <a:schemeClr val="bg1"/>
                  </a:solidFill>
                </a:rPr>
                <a:t>Class Activity (5)  </a:t>
              </a:r>
              <a:r>
                <a:rPr lang="en-US" altLang="zh-HK" sz="3200" b="1">
                  <a:solidFill>
                    <a:srgbClr val="FFFFFF"/>
                  </a:solidFill>
                </a:rPr>
                <a:t>–</a:t>
              </a:r>
              <a:r>
                <a:rPr lang="en-US" altLang="zh-HK" sz="3200" b="1">
                  <a:solidFill>
                    <a:schemeClr val="bg1"/>
                  </a:solidFill>
                </a:rPr>
                <a:t> </a:t>
              </a:r>
            </a:p>
            <a:p>
              <a:pPr eaLnBrk="1" hangingPunct="1">
                <a:lnSpc>
                  <a:spcPct val="90000"/>
                </a:lnSpc>
                <a:spcAft>
                  <a:spcPct val="35000"/>
                </a:spcAft>
              </a:pPr>
              <a:r>
                <a:rPr lang="en-US" altLang="zh-HK" sz="3200" b="1">
                  <a:solidFill>
                    <a:srgbClr val="FFFFFF"/>
                  </a:solidFill>
                </a:rPr>
                <a:t>Classification of  environmental factors</a:t>
              </a:r>
            </a:p>
          </p:txBody>
        </p:sp>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Diagram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266700"/>
            <a:ext cx="8229600" cy="1485900"/>
          </a:xfrm>
          <a:prstGeom prst="rect">
            <a:avLst/>
          </a:prstGeom>
          <a:noFill/>
          <a:extLst>
            <a:ext uri="{909E8E84-426E-40DD-AFC4-6F175D3DCCD1}">
              <a14:hiddenFill xmlns:a14="http://schemas.microsoft.com/office/drawing/2010/main">
                <a:solidFill>
                  <a:srgbClr val="FFFFFF"/>
                </a:solidFill>
              </a14:hiddenFill>
            </a:ext>
          </a:extLst>
        </p:spPr>
      </p:pic>
      <p:sp>
        <p:nvSpPr>
          <p:cNvPr id="13314" name="Rectangle 3"/>
          <p:cNvSpPr>
            <a:spLocks noGrp="1" noChangeArrowheads="1"/>
          </p:cNvSpPr>
          <p:nvPr>
            <p:ph type="body" idx="1"/>
          </p:nvPr>
        </p:nvSpPr>
        <p:spPr/>
        <p:txBody>
          <a:bodyPr/>
          <a:lstStyle/>
          <a:p>
            <a:pPr>
              <a:spcBef>
                <a:spcPct val="0"/>
              </a:spcBef>
              <a:spcAft>
                <a:spcPct val="50000"/>
              </a:spcAft>
              <a:buFont typeface="Wingdings" panose="05000000000000000000" pitchFamily="2" charset="2"/>
              <a:buNone/>
            </a:pPr>
            <a:endParaRPr lang="en-US" altLang="zh-TW" b="1" smtClean="0"/>
          </a:p>
          <a:p>
            <a:pPr>
              <a:spcBef>
                <a:spcPct val="0"/>
              </a:spcBef>
              <a:spcAft>
                <a:spcPct val="50000"/>
              </a:spcAft>
              <a:buClr>
                <a:schemeClr val="bg1"/>
              </a:buClr>
              <a:buFont typeface="Wingdings" panose="05000000000000000000" pitchFamily="2" charset="2"/>
              <a:buBlip>
                <a:blip r:embed="rId4"/>
              </a:buBlip>
            </a:pPr>
            <a:endParaRPr lang="en-US" altLang="zh-TW" b="1" smtClean="0"/>
          </a:p>
          <a:p>
            <a:endParaRPr lang="en-US" altLang="zh-TW" smtClean="0"/>
          </a:p>
        </p:txBody>
      </p:sp>
      <p:sp>
        <p:nvSpPr>
          <p:cNvPr id="13315" name="Rectangle 4"/>
          <p:cNvSpPr>
            <a:spLocks noChangeArrowheads="1"/>
          </p:cNvSpPr>
          <p:nvPr/>
        </p:nvSpPr>
        <p:spPr bwMode="auto">
          <a:xfrm>
            <a:off x="684213" y="1700213"/>
            <a:ext cx="8229600" cy="452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lvl="1" eaLnBrk="1" hangingPunct="1">
              <a:spcAft>
                <a:spcPct val="50000"/>
              </a:spcAft>
              <a:buClr>
                <a:schemeClr val="accent2"/>
              </a:buClr>
              <a:buSzPct val="70000"/>
              <a:buFont typeface="Wingdings" panose="05000000000000000000" pitchFamily="2" charset="2"/>
              <a:buNone/>
            </a:pPr>
            <a:endParaRPr lang="en-US" altLang="zh-TW" sz="2500" b="1">
              <a:latin typeface="Times New Roman" panose="02020603050405020304" pitchFamily="18" charset="0"/>
            </a:endParaRPr>
          </a:p>
          <a:p>
            <a:pPr lvl="1" eaLnBrk="1" hangingPunct="1">
              <a:spcBef>
                <a:spcPct val="20000"/>
              </a:spcBef>
              <a:buClr>
                <a:schemeClr val="accent2"/>
              </a:buClr>
              <a:buSzPct val="70000"/>
              <a:buFont typeface="Wingdings" panose="05000000000000000000" pitchFamily="2" charset="2"/>
              <a:buBlip>
                <a:blip r:embed="rId4"/>
              </a:buBlip>
            </a:pPr>
            <a:endParaRPr lang="en-US" altLang="zh-TW" sz="2500" b="1">
              <a:solidFill>
                <a:schemeClr val="accent2"/>
              </a:solidFill>
            </a:endParaRPr>
          </a:p>
          <a:p>
            <a:pPr eaLnBrk="1" hangingPunct="1">
              <a:spcBef>
                <a:spcPct val="20000"/>
              </a:spcBef>
              <a:buClr>
                <a:schemeClr val="bg1"/>
              </a:buClr>
              <a:buSzPct val="70000"/>
              <a:buFont typeface="Wingdings" panose="05000000000000000000" pitchFamily="2" charset="2"/>
              <a:buBlip>
                <a:blip r:embed="rId4"/>
              </a:buBlip>
            </a:pPr>
            <a:endParaRPr lang="en-US" altLang="zh-TW" sz="2900" b="1">
              <a:solidFill>
                <a:schemeClr val="accent2"/>
              </a:solidFill>
            </a:endParaRPr>
          </a:p>
          <a:p>
            <a:pPr eaLnBrk="1" hangingPunct="1">
              <a:spcBef>
                <a:spcPct val="20000"/>
              </a:spcBef>
              <a:buClr>
                <a:schemeClr val="bg1"/>
              </a:buClr>
              <a:buSzPct val="70000"/>
              <a:buFont typeface="Wingdings" panose="05000000000000000000" pitchFamily="2" charset="2"/>
              <a:buBlip>
                <a:blip r:embed="rId4"/>
              </a:buBlip>
            </a:pPr>
            <a:endParaRPr lang="en-US" altLang="zh-TW" sz="2900" b="1"/>
          </a:p>
          <a:p>
            <a:pPr eaLnBrk="1" hangingPunct="1">
              <a:buClr>
                <a:schemeClr val="tx2"/>
              </a:buClr>
              <a:buSzPct val="70000"/>
              <a:buFont typeface="Wingdings" panose="05000000000000000000" pitchFamily="2" charset="2"/>
              <a:buNone/>
            </a:pPr>
            <a:endParaRPr lang="en-US" altLang="zh-TW" sz="2900" b="1"/>
          </a:p>
          <a:p>
            <a:pPr eaLnBrk="1" hangingPunct="1">
              <a:buClr>
                <a:schemeClr val="tx2"/>
              </a:buClr>
              <a:buSzPct val="70000"/>
              <a:buFont typeface="Wingdings" panose="05000000000000000000" pitchFamily="2" charset="2"/>
              <a:buNone/>
            </a:pPr>
            <a:endParaRPr lang="en-US" altLang="zh-TW" sz="2900" b="1">
              <a:solidFill>
                <a:srgbClr val="FF3399"/>
              </a:solidFill>
            </a:endParaRPr>
          </a:p>
          <a:p>
            <a:pPr eaLnBrk="1" hangingPunct="1">
              <a:spcAft>
                <a:spcPct val="50000"/>
              </a:spcAft>
              <a:buClr>
                <a:schemeClr val="tx2"/>
              </a:buClr>
              <a:buSzPct val="70000"/>
              <a:buFont typeface="Wingdings" panose="05000000000000000000" pitchFamily="2" charset="2"/>
              <a:buNone/>
            </a:pPr>
            <a:endParaRPr lang="en-US" altLang="zh-TW" sz="2900" b="1"/>
          </a:p>
          <a:p>
            <a:pPr eaLnBrk="1" hangingPunct="1">
              <a:spcAft>
                <a:spcPct val="50000"/>
              </a:spcAft>
              <a:buClr>
                <a:schemeClr val="bg1"/>
              </a:buClr>
              <a:buSzPct val="70000"/>
              <a:buFont typeface="Wingdings" panose="05000000000000000000" pitchFamily="2" charset="2"/>
              <a:buBlip>
                <a:blip r:embed="rId4"/>
              </a:buBlip>
            </a:pPr>
            <a:endParaRPr lang="en-US" altLang="zh-TW" sz="2900" b="1"/>
          </a:p>
          <a:p>
            <a:pPr eaLnBrk="1" hangingPunct="1">
              <a:spcBef>
                <a:spcPct val="20000"/>
              </a:spcBef>
              <a:buClr>
                <a:schemeClr val="tx2"/>
              </a:buClr>
              <a:buSzPct val="70000"/>
              <a:buFont typeface="Wingdings" panose="05000000000000000000" pitchFamily="2" charset="2"/>
              <a:buChar char="¡"/>
            </a:pPr>
            <a:endParaRPr lang="en-US" altLang="zh-TW" sz="2900"/>
          </a:p>
        </p:txBody>
      </p:sp>
      <p:pic>
        <p:nvPicPr>
          <p:cNvPr id="7" name="資料庫圖表 6"/>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5200" y="2247900"/>
            <a:ext cx="7886700" cy="40005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Diagram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266700"/>
            <a:ext cx="8229600" cy="1485900"/>
          </a:xfrm>
          <a:prstGeom prst="rect">
            <a:avLst/>
          </a:prstGeom>
          <a:noFill/>
          <a:extLst>
            <a:ext uri="{909E8E84-426E-40DD-AFC4-6F175D3DCCD1}">
              <a14:hiddenFill xmlns:a14="http://schemas.microsoft.com/office/drawing/2010/main">
                <a:solidFill>
                  <a:srgbClr val="FFFFFF"/>
                </a:solidFill>
              </a14:hiddenFill>
            </a:ext>
          </a:extLst>
        </p:spPr>
      </p:pic>
      <p:sp>
        <p:nvSpPr>
          <p:cNvPr id="61443" name="Rectangle 3"/>
          <p:cNvSpPr>
            <a:spLocks noGrp="1" noChangeArrowheads="1"/>
          </p:cNvSpPr>
          <p:nvPr>
            <p:ph type="body" idx="1"/>
          </p:nvPr>
        </p:nvSpPr>
        <p:spPr/>
        <p:txBody>
          <a:bodyPr rtlCol="0">
            <a:normAutofit/>
          </a:bodyPr>
          <a:lstStyle/>
          <a:p>
            <a:pPr fontAlgn="auto">
              <a:spcBef>
                <a:spcPct val="0"/>
              </a:spcBef>
              <a:spcAft>
                <a:spcPct val="50000"/>
              </a:spcAft>
              <a:buFont typeface="Wingdings" pitchFamily="2" charset="2"/>
              <a:buNone/>
              <a:defRPr/>
            </a:pPr>
            <a:endParaRPr lang="en-US" altLang="zh-TW" b="1" dirty="0"/>
          </a:p>
          <a:p>
            <a:pPr marL="0" indent="0" fontAlgn="auto">
              <a:spcBef>
                <a:spcPct val="0"/>
              </a:spcBef>
              <a:spcAft>
                <a:spcPct val="50000"/>
              </a:spcAft>
              <a:buClr>
                <a:schemeClr val="bg1"/>
              </a:buClr>
              <a:buFont typeface="Arial" panose="020B0604020202020204" pitchFamily="34" charset="0"/>
              <a:buNone/>
              <a:defRPr/>
            </a:pPr>
            <a:endParaRPr lang="en-US" altLang="zh-TW" b="1" dirty="0"/>
          </a:p>
          <a:p>
            <a:pPr fontAlgn="auto">
              <a:spcAft>
                <a:spcPts val="0"/>
              </a:spcAft>
              <a:defRPr/>
            </a:pPr>
            <a:endParaRPr lang="en-US" altLang="zh-TW" dirty="0"/>
          </a:p>
        </p:txBody>
      </p:sp>
      <p:sp>
        <p:nvSpPr>
          <p:cNvPr id="15363" name="Rectangle 4"/>
          <p:cNvSpPr>
            <a:spLocks noChangeArrowheads="1"/>
          </p:cNvSpPr>
          <p:nvPr/>
        </p:nvSpPr>
        <p:spPr bwMode="auto">
          <a:xfrm>
            <a:off x="684213" y="1700213"/>
            <a:ext cx="8229600" cy="452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lvl="1" eaLnBrk="1" hangingPunct="1">
              <a:spcBef>
                <a:spcPct val="20000"/>
              </a:spcBef>
              <a:buClr>
                <a:schemeClr val="accent2"/>
              </a:buClr>
              <a:buSzPct val="70000"/>
              <a:buFont typeface="Wingdings" panose="05000000000000000000" pitchFamily="2" charset="2"/>
              <a:buBlip>
                <a:blip r:embed="rId4"/>
              </a:buBlip>
            </a:pPr>
            <a:endParaRPr lang="en-US" altLang="zh-TW" sz="2500" b="1">
              <a:solidFill>
                <a:schemeClr val="accent2"/>
              </a:solidFill>
            </a:endParaRPr>
          </a:p>
          <a:p>
            <a:pPr eaLnBrk="1" hangingPunct="1">
              <a:spcBef>
                <a:spcPct val="20000"/>
              </a:spcBef>
              <a:buClr>
                <a:schemeClr val="bg1"/>
              </a:buClr>
              <a:buSzPct val="70000"/>
              <a:buFont typeface="Wingdings" panose="05000000000000000000" pitchFamily="2" charset="2"/>
              <a:buBlip>
                <a:blip r:embed="rId4"/>
              </a:buBlip>
            </a:pPr>
            <a:endParaRPr lang="en-US" altLang="zh-TW" sz="2900" b="1">
              <a:solidFill>
                <a:schemeClr val="accent2"/>
              </a:solidFill>
            </a:endParaRPr>
          </a:p>
          <a:p>
            <a:pPr eaLnBrk="1" hangingPunct="1">
              <a:spcBef>
                <a:spcPct val="20000"/>
              </a:spcBef>
              <a:buClr>
                <a:schemeClr val="bg1"/>
              </a:buClr>
              <a:buSzPct val="70000"/>
              <a:buFont typeface="Wingdings" panose="05000000000000000000" pitchFamily="2" charset="2"/>
              <a:buBlip>
                <a:blip r:embed="rId4"/>
              </a:buBlip>
            </a:pPr>
            <a:endParaRPr lang="en-US" altLang="zh-TW" sz="2900" b="1"/>
          </a:p>
          <a:p>
            <a:pPr eaLnBrk="1" hangingPunct="1">
              <a:buClr>
                <a:schemeClr val="tx2"/>
              </a:buClr>
              <a:buSzPct val="70000"/>
              <a:buFont typeface="Wingdings" panose="05000000000000000000" pitchFamily="2" charset="2"/>
              <a:buNone/>
            </a:pPr>
            <a:endParaRPr lang="en-US" altLang="zh-TW" sz="2900" b="1"/>
          </a:p>
          <a:p>
            <a:pPr eaLnBrk="1" hangingPunct="1">
              <a:buClr>
                <a:schemeClr val="tx2"/>
              </a:buClr>
              <a:buSzPct val="70000"/>
              <a:buFont typeface="Wingdings" panose="05000000000000000000" pitchFamily="2" charset="2"/>
              <a:buNone/>
            </a:pPr>
            <a:endParaRPr lang="en-US" altLang="zh-TW" sz="2900" b="1">
              <a:solidFill>
                <a:srgbClr val="FF3399"/>
              </a:solidFill>
            </a:endParaRPr>
          </a:p>
          <a:p>
            <a:pPr eaLnBrk="1" hangingPunct="1">
              <a:spcAft>
                <a:spcPct val="50000"/>
              </a:spcAft>
              <a:buClr>
                <a:schemeClr val="tx2"/>
              </a:buClr>
              <a:buSzPct val="70000"/>
              <a:buFont typeface="Wingdings" panose="05000000000000000000" pitchFamily="2" charset="2"/>
              <a:buNone/>
            </a:pPr>
            <a:endParaRPr lang="en-US" altLang="zh-TW" sz="2900" b="1"/>
          </a:p>
          <a:p>
            <a:pPr eaLnBrk="1" hangingPunct="1">
              <a:spcAft>
                <a:spcPct val="50000"/>
              </a:spcAft>
              <a:buClr>
                <a:schemeClr val="bg1"/>
              </a:buClr>
              <a:buSzPct val="70000"/>
              <a:buFont typeface="Wingdings" panose="05000000000000000000" pitchFamily="2" charset="2"/>
              <a:buBlip>
                <a:blip r:embed="rId4"/>
              </a:buBlip>
            </a:pPr>
            <a:endParaRPr lang="en-US" altLang="zh-TW" sz="2900" b="1"/>
          </a:p>
          <a:p>
            <a:pPr eaLnBrk="1" hangingPunct="1">
              <a:spcBef>
                <a:spcPct val="20000"/>
              </a:spcBef>
              <a:buClr>
                <a:schemeClr val="tx2"/>
              </a:buClr>
              <a:buSzPct val="70000"/>
              <a:buFont typeface="Wingdings" panose="05000000000000000000" pitchFamily="2" charset="2"/>
              <a:buChar char="¡"/>
            </a:pPr>
            <a:endParaRPr lang="en-US" altLang="zh-TW" sz="2900"/>
          </a:p>
        </p:txBody>
      </p:sp>
      <p:pic>
        <p:nvPicPr>
          <p:cNvPr id="15364" name="Picture 5" descr="http://static.apple.nextmedia.com/images/apple-photos/apple/20151128/large/28la9p3.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4625" y="1981200"/>
            <a:ext cx="2498725" cy="205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174625" y="4049713"/>
            <a:ext cx="2568575" cy="1630362"/>
          </a:xfrm>
          <a:prstGeom prst="rect">
            <a:avLst/>
          </a:prstGeom>
          <a:solidFill>
            <a:schemeClr val="accent5">
              <a:lumMod val="40000"/>
              <a:lumOff val="60000"/>
            </a:schemeClr>
          </a:solidFill>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zh-TW" altLang="en-US" b="1">
                <a:solidFill>
                  <a:schemeClr val="tx2"/>
                </a:solidFill>
              </a:rPr>
              <a:t>倘立法</a:t>
            </a:r>
            <a:r>
              <a:rPr lang="en-US" altLang="zh-TW" b="1">
                <a:solidFill>
                  <a:schemeClr val="tx2"/>
                </a:solidFill>
              </a:rPr>
              <a:t>, </a:t>
            </a:r>
            <a:r>
              <a:rPr lang="zh-TW" altLang="en-US" b="1">
                <a:solidFill>
                  <a:schemeClr val="tx2"/>
                </a:solidFill>
              </a:rPr>
              <a:t>整體行業需增聘</a:t>
            </a:r>
            <a:r>
              <a:rPr lang="en-US" altLang="zh-TW" b="1">
                <a:solidFill>
                  <a:schemeClr val="tx2"/>
                </a:solidFill>
              </a:rPr>
              <a:t>30</a:t>
            </a:r>
            <a:r>
              <a:rPr lang="zh-TW" altLang="en-US" b="1">
                <a:solidFill>
                  <a:schemeClr val="tx2"/>
                </a:solidFill>
              </a:rPr>
              <a:t>萬人。一 群廚師到會議場外持標語示威，爭取標時</a:t>
            </a:r>
            <a:r>
              <a:rPr lang="zh-TW" altLang="en-US" b="1"/>
              <a:t>立法。</a:t>
            </a:r>
            <a:endParaRPr lang="en-US" altLang="zh-TW" b="1"/>
          </a:p>
          <a:p>
            <a:pPr eaLnBrk="1" hangingPunct="1"/>
            <a:r>
              <a:rPr lang="en-US" altLang="zh-TW" sz="1400" i="1"/>
              <a:t>(Apple Daily, 28 November, 2015)</a:t>
            </a:r>
            <a:r>
              <a:rPr lang="zh-TW" altLang="en-US" sz="1400" i="1"/>
              <a:t/>
            </a:r>
            <a:br>
              <a:rPr lang="zh-TW" altLang="en-US" sz="1400" i="1"/>
            </a:br>
            <a:endParaRPr lang="en-US" altLang="zh-HK" sz="1400" i="1"/>
          </a:p>
        </p:txBody>
      </p:sp>
      <p:sp>
        <p:nvSpPr>
          <p:cNvPr id="9" name="摺角紙張 8"/>
          <p:cNvSpPr/>
          <p:nvPr/>
        </p:nvSpPr>
        <p:spPr>
          <a:xfrm>
            <a:off x="5105400" y="3429000"/>
            <a:ext cx="4038600" cy="3429000"/>
          </a:xfrm>
          <a:prstGeom prst="foldedCorner">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US" altLang="zh-TW" b="1" dirty="0"/>
          </a:p>
          <a:p>
            <a:pPr eaLnBrk="1" fontAlgn="auto" hangingPunct="1">
              <a:spcBef>
                <a:spcPts val="0"/>
              </a:spcBef>
              <a:spcAft>
                <a:spcPts val="0"/>
              </a:spcAft>
              <a:defRPr/>
            </a:pPr>
            <a:r>
              <a:rPr lang="zh-TW" altLang="en-US" b="1" dirty="0">
                <a:solidFill>
                  <a:schemeClr val="accent5">
                    <a:lumMod val="50000"/>
                  </a:schemeClr>
                </a:solidFill>
              </a:rPr>
              <a:t>競爭法生效初期着重教育  </a:t>
            </a:r>
            <a:endParaRPr lang="en-US" altLang="zh-TW" b="1" dirty="0">
              <a:solidFill>
                <a:schemeClr val="accent5">
                  <a:lumMod val="50000"/>
                </a:schemeClr>
              </a:solidFill>
            </a:endParaRPr>
          </a:p>
          <a:p>
            <a:pPr eaLnBrk="1" fontAlgn="auto" hangingPunct="1">
              <a:spcBef>
                <a:spcPts val="0"/>
              </a:spcBef>
              <a:spcAft>
                <a:spcPts val="0"/>
              </a:spcAft>
              <a:defRPr/>
            </a:pPr>
            <a:r>
              <a:rPr lang="en-US" altLang="zh-TW" sz="1600" i="1" dirty="0">
                <a:solidFill>
                  <a:schemeClr val="accent5">
                    <a:lumMod val="50000"/>
                  </a:schemeClr>
                </a:solidFill>
              </a:rPr>
              <a:t>(Economic Journal, 8 December, 2015)</a:t>
            </a:r>
            <a:r>
              <a:rPr lang="zh-TW" altLang="en-US" sz="1600" i="1" dirty="0">
                <a:solidFill>
                  <a:schemeClr val="accent5">
                    <a:lumMod val="50000"/>
                  </a:schemeClr>
                </a:solidFill>
              </a:rPr>
              <a:t/>
            </a:r>
            <a:br>
              <a:rPr lang="zh-TW" altLang="en-US" sz="1600" i="1" dirty="0">
                <a:solidFill>
                  <a:schemeClr val="accent5">
                    <a:lumMod val="50000"/>
                  </a:schemeClr>
                </a:solidFill>
              </a:rPr>
            </a:br>
            <a:endParaRPr lang="zh-TW" altLang="en-US" sz="1600" i="1" dirty="0">
              <a:solidFill>
                <a:schemeClr val="accent5">
                  <a:lumMod val="50000"/>
                </a:schemeClr>
              </a:solidFill>
            </a:endParaRPr>
          </a:p>
          <a:p>
            <a:pPr eaLnBrk="1" fontAlgn="auto" hangingPunct="1">
              <a:spcBef>
                <a:spcPts val="0"/>
              </a:spcBef>
              <a:spcAft>
                <a:spcPts val="0"/>
              </a:spcAft>
              <a:defRPr/>
            </a:pPr>
            <a:r>
              <a:rPr lang="en-US" altLang="zh-TW" b="1" dirty="0">
                <a:solidFill>
                  <a:schemeClr val="accent5">
                    <a:lumMod val="50000"/>
                  </a:schemeClr>
                </a:solidFill>
              </a:rPr>
              <a:t>《</a:t>
            </a:r>
            <a:r>
              <a:rPr lang="zh-TW" altLang="en-US" b="1" dirty="0">
                <a:solidFill>
                  <a:schemeClr val="accent5">
                    <a:lumMod val="50000"/>
                  </a:schemeClr>
                </a:solidFill>
              </a:rPr>
              <a:t>競爭條例</a:t>
            </a:r>
            <a:r>
              <a:rPr lang="en-US" altLang="zh-TW" b="1" dirty="0">
                <a:solidFill>
                  <a:schemeClr val="accent5">
                    <a:lumMod val="50000"/>
                  </a:schemeClr>
                </a:solidFill>
              </a:rPr>
              <a:t>》</a:t>
            </a:r>
            <a:r>
              <a:rPr lang="zh-TW" altLang="en-US" b="1" dirty="0">
                <a:solidFill>
                  <a:schemeClr val="accent5">
                    <a:lumMod val="50000"/>
                  </a:schemeClr>
                </a:solidFill>
              </a:rPr>
              <a:t>下周一（</a:t>
            </a:r>
            <a:r>
              <a:rPr lang="en-US" altLang="zh-TW" b="1" dirty="0">
                <a:solidFill>
                  <a:schemeClr val="accent5">
                    <a:lumMod val="50000"/>
                  </a:schemeClr>
                </a:solidFill>
              </a:rPr>
              <a:t>14</a:t>
            </a:r>
            <a:r>
              <a:rPr lang="zh-TW" altLang="en-US" b="1" dirty="0">
                <a:solidFill>
                  <a:schemeClr val="accent5">
                    <a:lumMod val="50000"/>
                  </a:schemeClr>
                </a:solidFill>
              </a:rPr>
              <a:t>日）正式生效，外界關注競爭事務委員會如何應付日後工作。商務及經濟發展局局長蘇錦樑昨天到灣仔的競委會辦公室了解運作情況。他表示，法例實施初期，會着重教育方面工作，相信競爭法實施後，市民會有更多選擇，對經濟持續發展亦有幫助。</a:t>
            </a:r>
            <a:endParaRPr lang="zh-HK" altLang="en-US" b="1" dirty="0">
              <a:solidFill>
                <a:schemeClr val="accent5">
                  <a:lumMod val="50000"/>
                </a:schemeClr>
              </a:solidFill>
            </a:endParaRPr>
          </a:p>
        </p:txBody>
      </p:sp>
      <p:pic>
        <p:nvPicPr>
          <p:cNvPr id="1536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73350" y="5680075"/>
            <a:ext cx="2406650" cy="1177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368" name="AutoShape 4" descr="https://sp.yimg.com/xj/th?id=OIP.M80cc7081dd276ee5829d4ea8dc5bd256o0&amp;pid=15.1&amp;P=0&amp;w=300&amp;h=300"/>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zh-HK" altLang="en-US"/>
          </a:p>
        </p:txBody>
      </p:sp>
      <p:pic>
        <p:nvPicPr>
          <p:cNvPr id="15369"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67600" y="1922463"/>
            <a:ext cx="1600200" cy="1376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ounded Rectangle 1"/>
          <p:cNvSpPr/>
          <p:nvPr/>
        </p:nvSpPr>
        <p:spPr>
          <a:xfrm>
            <a:off x="3124200" y="1863725"/>
            <a:ext cx="4343400" cy="1495425"/>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US" altLang="zh-HK" b="1" dirty="0">
                <a:solidFill>
                  <a:schemeClr val="accent5">
                    <a:lumMod val="50000"/>
                  </a:schemeClr>
                </a:solidFill>
              </a:rPr>
              <a:t>Copyright Ordinance</a:t>
            </a:r>
          </a:p>
          <a:p>
            <a:pPr eaLnBrk="1" fontAlgn="auto" hangingPunct="1">
              <a:spcBef>
                <a:spcPts val="0"/>
              </a:spcBef>
              <a:spcAft>
                <a:spcPts val="0"/>
              </a:spcAft>
              <a:defRPr/>
            </a:pPr>
            <a:r>
              <a:rPr lang="en-US" altLang="zh-HK" b="1" dirty="0">
                <a:solidFill>
                  <a:schemeClr val="accent5">
                    <a:lumMod val="50000"/>
                  </a:schemeClr>
                </a:solidFill>
              </a:rPr>
              <a:t>Prevention of Copyright Piracy Ordinance</a:t>
            </a:r>
          </a:p>
          <a:p>
            <a:pPr eaLnBrk="1" fontAlgn="auto" hangingPunct="1">
              <a:spcBef>
                <a:spcPts val="0"/>
              </a:spcBef>
              <a:spcAft>
                <a:spcPts val="0"/>
              </a:spcAft>
              <a:defRPr/>
            </a:pPr>
            <a:r>
              <a:rPr lang="en-US" altLang="zh-HK" b="1" dirty="0">
                <a:solidFill>
                  <a:schemeClr val="accent5">
                    <a:lumMod val="50000"/>
                  </a:schemeClr>
                </a:solidFill>
              </a:rPr>
              <a:t>Trade Mark Ordinance</a:t>
            </a:r>
            <a:endParaRPr lang="zh-HK" altLang="en-US" b="1" dirty="0">
              <a:solidFill>
                <a:schemeClr val="accent5">
                  <a:lumMod val="50000"/>
                </a:schemeClr>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nvGraphicFramePr>
        <p:xfrm>
          <a:off x="684213" y="290143"/>
          <a:ext cx="8139112" cy="1447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7410" name="Rectangle 3"/>
          <p:cNvSpPr>
            <a:spLocks noGrp="1" noChangeArrowheads="1"/>
          </p:cNvSpPr>
          <p:nvPr>
            <p:ph type="body" idx="1"/>
          </p:nvPr>
        </p:nvSpPr>
        <p:spPr/>
        <p:txBody>
          <a:bodyPr/>
          <a:lstStyle/>
          <a:p>
            <a:pPr>
              <a:spcBef>
                <a:spcPct val="0"/>
              </a:spcBef>
              <a:spcAft>
                <a:spcPct val="50000"/>
              </a:spcAft>
              <a:buFont typeface="Wingdings" panose="05000000000000000000" pitchFamily="2" charset="2"/>
              <a:buNone/>
            </a:pPr>
            <a:endParaRPr lang="en-US" altLang="zh-TW" b="1" smtClean="0"/>
          </a:p>
          <a:p>
            <a:pPr>
              <a:spcBef>
                <a:spcPct val="0"/>
              </a:spcBef>
              <a:spcAft>
                <a:spcPct val="50000"/>
              </a:spcAft>
              <a:buClr>
                <a:schemeClr val="bg1"/>
              </a:buClr>
              <a:buFont typeface="Wingdings" panose="05000000000000000000" pitchFamily="2" charset="2"/>
              <a:buBlip>
                <a:blip r:embed="rId8"/>
              </a:buBlip>
            </a:pPr>
            <a:endParaRPr lang="en-US" altLang="zh-TW" b="1" smtClean="0"/>
          </a:p>
          <a:p>
            <a:endParaRPr lang="en-US" altLang="zh-TW" smtClean="0"/>
          </a:p>
        </p:txBody>
      </p:sp>
      <p:sp>
        <p:nvSpPr>
          <p:cNvPr id="17411" name="Rectangle 4"/>
          <p:cNvSpPr>
            <a:spLocks noChangeArrowheads="1"/>
          </p:cNvSpPr>
          <p:nvPr/>
        </p:nvSpPr>
        <p:spPr bwMode="auto">
          <a:xfrm>
            <a:off x="684213" y="1700213"/>
            <a:ext cx="8229600" cy="452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lvl="1" eaLnBrk="1" hangingPunct="1">
              <a:spcAft>
                <a:spcPct val="50000"/>
              </a:spcAft>
              <a:buClr>
                <a:schemeClr val="accent2"/>
              </a:buClr>
              <a:buSzPct val="70000"/>
              <a:buFont typeface="Wingdings" panose="05000000000000000000" pitchFamily="2" charset="2"/>
              <a:buNone/>
            </a:pPr>
            <a:endParaRPr lang="en-US" altLang="zh-TW" sz="2500" b="1">
              <a:latin typeface="Times New Roman" panose="02020603050405020304" pitchFamily="18" charset="0"/>
            </a:endParaRPr>
          </a:p>
          <a:p>
            <a:pPr lvl="1" eaLnBrk="1" hangingPunct="1">
              <a:spcBef>
                <a:spcPct val="20000"/>
              </a:spcBef>
              <a:buClr>
                <a:schemeClr val="accent2"/>
              </a:buClr>
              <a:buSzPct val="70000"/>
              <a:buFont typeface="Wingdings" panose="05000000000000000000" pitchFamily="2" charset="2"/>
              <a:buBlip>
                <a:blip r:embed="rId8"/>
              </a:buBlip>
            </a:pPr>
            <a:endParaRPr lang="en-US" altLang="zh-TW" sz="2500" b="1">
              <a:solidFill>
                <a:schemeClr val="accent2"/>
              </a:solidFill>
            </a:endParaRPr>
          </a:p>
          <a:p>
            <a:pPr eaLnBrk="1" hangingPunct="1">
              <a:spcBef>
                <a:spcPct val="20000"/>
              </a:spcBef>
              <a:buClr>
                <a:schemeClr val="bg1"/>
              </a:buClr>
              <a:buSzPct val="70000"/>
              <a:buFont typeface="Wingdings" panose="05000000000000000000" pitchFamily="2" charset="2"/>
              <a:buBlip>
                <a:blip r:embed="rId8"/>
              </a:buBlip>
            </a:pPr>
            <a:endParaRPr lang="en-US" altLang="zh-TW" sz="2900" b="1">
              <a:solidFill>
                <a:schemeClr val="accent2"/>
              </a:solidFill>
            </a:endParaRPr>
          </a:p>
          <a:p>
            <a:pPr eaLnBrk="1" hangingPunct="1">
              <a:spcBef>
                <a:spcPct val="20000"/>
              </a:spcBef>
              <a:buClr>
                <a:schemeClr val="bg1"/>
              </a:buClr>
              <a:buSzPct val="70000"/>
              <a:buFont typeface="Wingdings" panose="05000000000000000000" pitchFamily="2" charset="2"/>
              <a:buBlip>
                <a:blip r:embed="rId8"/>
              </a:buBlip>
            </a:pPr>
            <a:endParaRPr lang="en-US" altLang="zh-TW" sz="2900" b="1"/>
          </a:p>
          <a:p>
            <a:pPr eaLnBrk="1" hangingPunct="1">
              <a:buClr>
                <a:schemeClr val="tx2"/>
              </a:buClr>
              <a:buSzPct val="70000"/>
              <a:buFont typeface="Wingdings" panose="05000000000000000000" pitchFamily="2" charset="2"/>
              <a:buNone/>
            </a:pPr>
            <a:endParaRPr lang="en-US" altLang="zh-TW" sz="2900" b="1"/>
          </a:p>
          <a:p>
            <a:pPr eaLnBrk="1" hangingPunct="1">
              <a:buClr>
                <a:schemeClr val="tx2"/>
              </a:buClr>
              <a:buSzPct val="70000"/>
              <a:buFont typeface="Wingdings" panose="05000000000000000000" pitchFamily="2" charset="2"/>
              <a:buNone/>
            </a:pPr>
            <a:endParaRPr lang="en-US" altLang="zh-TW" sz="2900" b="1">
              <a:solidFill>
                <a:srgbClr val="FF3399"/>
              </a:solidFill>
            </a:endParaRPr>
          </a:p>
          <a:p>
            <a:pPr eaLnBrk="1" hangingPunct="1">
              <a:spcAft>
                <a:spcPct val="50000"/>
              </a:spcAft>
              <a:buClr>
                <a:schemeClr val="tx2"/>
              </a:buClr>
              <a:buSzPct val="70000"/>
              <a:buFont typeface="Wingdings" panose="05000000000000000000" pitchFamily="2" charset="2"/>
              <a:buNone/>
            </a:pPr>
            <a:endParaRPr lang="en-US" altLang="zh-TW" sz="2900" b="1"/>
          </a:p>
          <a:p>
            <a:pPr eaLnBrk="1" hangingPunct="1">
              <a:spcAft>
                <a:spcPct val="50000"/>
              </a:spcAft>
              <a:buClr>
                <a:schemeClr val="bg1"/>
              </a:buClr>
              <a:buSzPct val="70000"/>
              <a:buFont typeface="Wingdings" panose="05000000000000000000" pitchFamily="2" charset="2"/>
              <a:buBlip>
                <a:blip r:embed="rId8"/>
              </a:buBlip>
            </a:pPr>
            <a:endParaRPr lang="en-US" altLang="zh-TW" sz="2900" b="1"/>
          </a:p>
          <a:p>
            <a:pPr eaLnBrk="1" hangingPunct="1">
              <a:spcBef>
                <a:spcPct val="20000"/>
              </a:spcBef>
              <a:buClr>
                <a:schemeClr val="tx2"/>
              </a:buClr>
              <a:buSzPct val="70000"/>
              <a:buFont typeface="Wingdings" panose="05000000000000000000" pitchFamily="2" charset="2"/>
              <a:buChar char="¡"/>
            </a:pPr>
            <a:endParaRPr lang="en-US" altLang="zh-TW" sz="2900"/>
          </a:p>
        </p:txBody>
      </p:sp>
      <p:sp>
        <p:nvSpPr>
          <p:cNvPr id="17412" name="TextBox 1"/>
          <p:cNvSpPr txBox="1">
            <a:spLocks noChangeArrowheads="1"/>
          </p:cNvSpPr>
          <p:nvPr/>
        </p:nvSpPr>
        <p:spPr bwMode="auto">
          <a:xfrm>
            <a:off x="762000" y="2209800"/>
            <a:ext cx="6553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zh-HK"/>
          </a:p>
        </p:txBody>
      </p:sp>
      <p:pic>
        <p:nvPicPr>
          <p:cNvPr id="6" name="資料庫圖表 5"/>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62000" y="1752600"/>
            <a:ext cx="7696200" cy="5080000"/>
          </a:xfrm>
          <a:prstGeom prst="rect">
            <a:avLst/>
          </a:prstGeom>
          <a:noFill/>
          <a:extLst>
            <a:ext uri="{909E8E84-426E-40DD-AFC4-6F175D3DCCD1}">
              <a14:hiddenFill xmlns:a14="http://schemas.microsoft.com/office/drawing/2010/main">
                <a:solidFill>
                  <a:srgbClr val="FFFFFF"/>
                </a:solidFill>
              </a14:hiddenFill>
            </a:ext>
          </a:extLst>
        </p:spPr>
      </p:pic>
      <p:pic>
        <p:nvPicPr>
          <p:cNvPr id="17414" name="Picture 2" descr="https://sp.yimg.com/xj/th?id=OIP.M893d3dc4843c45d73ca1bf8f44998ab1H0&amp;pid=15.1&amp;P=0&amp;w=250&amp;h=16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7463" y="1779588"/>
            <a:ext cx="2381251"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5" name="Picture 4" descr="https://sp.yimg.com/xj/th?id=OIP.M3993a1c530d832ec9815196efc4fd288o0&amp;pid=15.1&amp;P=0&amp;w=249&amp;h=16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5248275"/>
            <a:ext cx="2371725" cy="160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Diagram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266700"/>
            <a:ext cx="8229600" cy="1485900"/>
          </a:xfrm>
          <a:prstGeom prst="rect">
            <a:avLst/>
          </a:prstGeom>
          <a:noFill/>
          <a:extLst>
            <a:ext uri="{909E8E84-426E-40DD-AFC4-6F175D3DCCD1}">
              <a14:hiddenFill xmlns:a14="http://schemas.microsoft.com/office/drawing/2010/main">
                <a:solidFill>
                  <a:srgbClr val="FFFFFF"/>
                </a:solidFill>
              </a14:hiddenFill>
            </a:ext>
          </a:extLst>
        </p:spPr>
      </p:pic>
      <p:sp>
        <p:nvSpPr>
          <p:cNvPr id="19458" name="Rectangle 3"/>
          <p:cNvSpPr>
            <a:spLocks noGrp="1" noChangeArrowheads="1"/>
          </p:cNvSpPr>
          <p:nvPr>
            <p:ph type="body" idx="1"/>
          </p:nvPr>
        </p:nvSpPr>
        <p:spPr/>
        <p:txBody>
          <a:bodyPr/>
          <a:lstStyle/>
          <a:p>
            <a:pPr>
              <a:spcBef>
                <a:spcPct val="0"/>
              </a:spcBef>
              <a:spcAft>
                <a:spcPct val="50000"/>
              </a:spcAft>
              <a:buFont typeface="Wingdings" panose="05000000000000000000" pitchFamily="2" charset="2"/>
              <a:buNone/>
            </a:pPr>
            <a:endParaRPr lang="en-US" altLang="zh-TW" b="1" smtClean="0"/>
          </a:p>
          <a:p>
            <a:pPr>
              <a:spcBef>
                <a:spcPct val="0"/>
              </a:spcBef>
              <a:spcAft>
                <a:spcPct val="50000"/>
              </a:spcAft>
              <a:buClr>
                <a:schemeClr val="bg1"/>
              </a:buClr>
              <a:buFont typeface="Wingdings" panose="05000000000000000000" pitchFamily="2" charset="2"/>
              <a:buBlip>
                <a:blip r:embed="rId4"/>
              </a:buBlip>
            </a:pPr>
            <a:endParaRPr lang="en-US" altLang="zh-TW" b="1" smtClean="0"/>
          </a:p>
          <a:p>
            <a:endParaRPr lang="en-US" altLang="zh-TW" smtClean="0"/>
          </a:p>
        </p:txBody>
      </p:sp>
      <p:sp>
        <p:nvSpPr>
          <p:cNvPr id="19459" name="Rectangle 4"/>
          <p:cNvSpPr>
            <a:spLocks noChangeArrowheads="1"/>
          </p:cNvSpPr>
          <p:nvPr/>
        </p:nvSpPr>
        <p:spPr bwMode="auto">
          <a:xfrm>
            <a:off x="684213" y="1700213"/>
            <a:ext cx="8229600" cy="452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lvl="1" eaLnBrk="1" hangingPunct="1">
              <a:spcAft>
                <a:spcPct val="50000"/>
              </a:spcAft>
              <a:buClr>
                <a:schemeClr val="accent2"/>
              </a:buClr>
              <a:buSzPct val="70000"/>
              <a:buFont typeface="Wingdings" panose="05000000000000000000" pitchFamily="2" charset="2"/>
              <a:buNone/>
            </a:pPr>
            <a:endParaRPr lang="en-US" altLang="zh-TW" sz="2500" b="1">
              <a:latin typeface="Times New Roman" panose="02020603050405020304" pitchFamily="18" charset="0"/>
            </a:endParaRPr>
          </a:p>
          <a:p>
            <a:pPr lvl="1" eaLnBrk="1" hangingPunct="1">
              <a:spcBef>
                <a:spcPct val="20000"/>
              </a:spcBef>
              <a:buClr>
                <a:schemeClr val="accent2"/>
              </a:buClr>
              <a:buSzPct val="70000"/>
              <a:buFont typeface="Wingdings" panose="05000000000000000000" pitchFamily="2" charset="2"/>
              <a:buBlip>
                <a:blip r:embed="rId4"/>
              </a:buBlip>
            </a:pPr>
            <a:endParaRPr lang="en-US" altLang="zh-TW" sz="2500" b="1">
              <a:solidFill>
                <a:schemeClr val="accent2"/>
              </a:solidFill>
            </a:endParaRPr>
          </a:p>
          <a:p>
            <a:pPr eaLnBrk="1" hangingPunct="1">
              <a:spcBef>
                <a:spcPct val="20000"/>
              </a:spcBef>
              <a:buClr>
                <a:schemeClr val="bg1"/>
              </a:buClr>
              <a:buSzPct val="70000"/>
              <a:buFont typeface="Wingdings" panose="05000000000000000000" pitchFamily="2" charset="2"/>
              <a:buBlip>
                <a:blip r:embed="rId4"/>
              </a:buBlip>
            </a:pPr>
            <a:endParaRPr lang="en-US" altLang="zh-TW" sz="2900" b="1">
              <a:solidFill>
                <a:schemeClr val="accent2"/>
              </a:solidFill>
            </a:endParaRPr>
          </a:p>
          <a:p>
            <a:pPr eaLnBrk="1" hangingPunct="1">
              <a:spcBef>
                <a:spcPct val="20000"/>
              </a:spcBef>
              <a:buClr>
                <a:schemeClr val="bg1"/>
              </a:buClr>
              <a:buSzPct val="70000"/>
              <a:buFont typeface="Wingdings" panose="05000000000000000000" pitchFamily="2" charset="2"/>
              <a:buBlip>
                <a:blip r:embed="rId4"/>
              </a:buBlip>
            </a:pPr>
            <a:endParaRPr lang="en-US" altLang="zh-TW" sz="2900" b="1"/>
          </a:p>
          <a:p>
            <a:pPr eaLnBrk="1" hangingPunct="1">
              <a:buClr>
                <a:schemeClr val="tx2"/>
              </a:buClr>
              <a:buSzPct val="70000"/>
              <a:buFont typeface="Wingdings" panose="05000000000000000000" pitchFamily="2" charset="2"/>
              <a:buNone/>
            </a:pPr>
            <a:endParaRPr lang="en-US" altLang="zh-TW" sz="2900" b="1"/>
          </a:p>
          <a:p>
            <a:pPr eaLnBrk="1" hangingPunct="1">
              <a:buClr>
                <a:schemeClr val="tx2"/>
              </a:buClr>
              <a:buSzPct val="70000"/>
              <a:buFont typeface="Wingdings" panose="05000000000000000000" pitchFamily="2" charset="2"/>
              <a:buNone/>
            </a:pPr>
            <a:endParaRPr lang="en-US" altLang="zh-TW" sz="2900" b="1">
              <a:solidFill>
                <a:srgbClr val="FF3399"/>
              </a:solidFill>
            </a:endParaRPr>
          </a:p>
          <a:p>
            <a:pPr eaLnBrk="1" hangingPunct="1">
              <a:spcAft>
                <a:spcPct val="50000"/>
              </a:spcAft>
              <a:buClr>
                <a:schemeClr val="tx2"/>
              </a:buClr>
              <a:buSzPct val="70000"/>
              <a:buFont typeface="Wingdings" panose="05000000000000000000" pitchFamily="2" charset="2"/>
              <a:buNone/>
            </a:pPr>
            <a:endParaRPr lang="en-US" altLang="zh-TW" sz="2900" b="1"/>
          </a:p>
          <a:p>
            <a:pPr eaLnBrk="1" hangingPunct="1">
              <a:spcAft>
                <a:spcPct val="50000"/>
              </a:spcAft>
              <a:buClr>
                <a:schemeClr val="bg1"/>
              </a:buClr>
              <a:buSzPct val="70000"/>
              <a:buFont typeface="Wingdings" panose="05000000000000000000" pitchFamily="2" charset="2"/>
              <a:buBlip>
                <a:blip r:embed="rId4"/>
              </a:buBlip>
            </a:pPr>
            <a:endParaRPr lang="en-US" altLang="zh-TW" sz="2900" b="1"/>
          </a:p>
          <a:p>
            <a:pPr eaLnBrk="1" hangingPunct="1">
              <a:spcBef>
                <a:spcPct val="20000"/>
              </a:spcBef>
              <a:buClr>
                <a:schemeClr val="tx2"/>
              </a:buClr>
              <a:buSzPct val="70000"/>
              <a:buFont typeface="Wingdings" panose="05000000000000000000" pitchFamily="2" charset="2"/>
              <a:buChar char="¡"/>
            </a:pPr>
            <a:endParaRPr lang="en-US" altLang="zh-TW" sz="2900"/>
          </a:p>
        </p:txBody>
      </p:sp>
      <p:sp>
        <p:nvSpPr>
          <p:cNvPr id="19460" name="TextBox 1"/>
          <p:cNvSpPr txBox="1">
            <a:spLocks noChangeArrowheads="1"/>
          </p:cNvSpPr>
          <p:nvPr/>
        </p:nvSpPr>
        <p:spPr bwMode="auto">
          <a:xfrm>
            <a:off x="762000" y="2209800"/>
            <a:ext cx="6553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zh-HK"/>
          </a:p>
        </p:txBody>
      </p:sp>
      <p:pic>
        <p:nvPicPr>
          <p:cNvPr id="19461" name="Picture 5" descr="http://blogs.r.ftdata.co.uk/ftdata/files/2013/07/China-GDP-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174875"/>
            <a:ext cx="4799013" cy="401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2" name="Picture 6" descr="http://static.apple.nextmedia.com/images/apple-photos/apple/20150901/large/a0401b.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99013" y="2854325"/>
            <a:ext cx="4191000" cy="312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2161</TotalTime>
  <Words>1786</Words>
  <Application>Microsoft Office PowerPoint</Application>
  <PresentationFormat>如螢幕大小 (4:3)</PresentationFormat>
  <Paragraphs>241</Paragraphs>
  <Slides>19</Slides>
  <Notes>19</Notes>
  <HiddenSlides>0</HiddenSlides>
  <MMClips>0</MMClips>
  <ScaleCrop>false</ScaleCrop>
  <HeadingPairs>
    <vt:vector size="6" baseType="variant">
      <vt:variant>
        <vt:lpstr>使用字型</vt:lpstr>
      </vt:variant>
      <vt:variant>
        <vt:i4>5</vt:i4>
      </vt:variant>
      <vt:variant>
        <vt:lpstr>佈景主題</vt:lpstr>
      </vt:variant>
      <vt:variant>
        <vt:i4>1</vt:i4>
      </vt:variant>
      <vt:variant>
        <vt:lpstr>投影片標題</vt:lpstr>
      </vt:variant>
      <vt:variant>
        <vt:i4>19</vt:i4>
      </vt:variant>
    </vt:vector>
  </HeadingPairs>
  <TitlesOfParts>
    <vt:vector size="25" baseType="lpstr">
      <vt:lpstr>新細明體</vt:lpstr>
      <vt:lpstr>Arial</vt:lpstr>
      <vt:lpstr>Calibri</vt:lpstr>
      <vt:lpstr>Times New Roman</vt:lpstr>
      <vt:lpstr>Wingdings</vt:lpstr>
      <vt:lpstr>Office Theme</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3 – Environmental Factors</dc:title>
  <dc:creator>So Ling Chau</dc:creator>
  <cp:lastModifiedBy>CHAN, Kar-yee Grace</cp:lastModifiedBy>
  <cp:revision>107</cp:revision>
  <dcterms:created xsi:type="dcterms:W3CDTF">2006-08-16T00:00:00Z</dcterms:created>
  <dcterms:modified xsi:type="dcterms:W3CDTF">2024-03-20T04:01:05Z</dcterms:modified>
</cp:coreProperties>
</file>