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0595-E773-462D-8017-D75C3E6D68DF}" type="datetimeFigureOut">
              <a:rPr lang="zh-HK" altLang="en-US" smtClean="0"/>
              <a:t>7/5/2021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B463-5F80-4614-8807-D6F2665D261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1974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0595-E773-462D-8017-D75C3E6D68DF}" type="datetimeFigureOut">
              <a:rPr lang="zh-HK" altLang="en-US" smtClean="0"/>
              <a:t>7/5/2021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B463-5F80-4614-8807-D6F2665D261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8695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0595-E773-462D-8017-D75C3E6D68DF}" type="datetimeFigureOut">
              <a:rPr lang="zh-HK" altLang="en-US" smtClean="0"/>
              <a:t>7/5/2021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B463-5F80-4614-8807-D6F2665D261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782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0595-E773-462D-8017-D75C3E6D68DF}" type="datetimeFigureOut">
              <a:rPr lang="zh-HK" altLang="en-US" smtClean="0"/>
              <a:t>7/5/2021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B463-5F80-4614-8807-D6F2665D261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2852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0595-E773-462D-8017-D75C3E6D68DF}" type="datetimeFigureOut">
              <a:rPr lang="zh-HK" altLang="en-US" smtClean="0"/>
              <a:t>7/5/2021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B463-5F80-4614-8807-D6F2665D261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5474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0595-E773-462D-8017-D75C3E6D68DF}" type="datetimeFigureOut">
              <a:rPr lang="zh-HK" altLang="en-US" smtClean="0"/>
              <a:t>7/5/2021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B463-5F80-4614-8807-D6F2665D261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0706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0595-E773-462D-8017-D75C3E6D68DF}" type="datetimeFigureOut">
              <a:rPr lang="zh-HK" altLang="en-US" smtClean="0"/>
              <a:t>7/5/2021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B463-5F80-4614-8807-D6F2665D261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1815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0595-E773-462D-8017-D75C3E6D68DF}" type="datetimeFigureOut">
              <a:rPr lang="zh-HK" altLang="en-US" smtClean="0"/>
              <a:t>7/5/2021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B463-5F80-4614-8807-D6F2665D261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2091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0595-E773-462D-8017-D75C3E6D68DF}" type="datetimeFigureOut">
              <a:rPr lang="zh-HK" altLang="en-US" smtClean="0"/>
              <a:t>7/5/2021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B463-5F80-4614-8807-D6F2665D261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8398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0595-E773-462D-8017-D75C3E6D68DF}" type="datetimeFigureOut">
              <a:rPr lang="zh-HK" altLang="en-US" smtClean="0"/>
              <a:t>7/5/2021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B463-5F80-4614-8807-D6F2665D261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7516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0595-E773-462D-8017-D75C3E6D68DF}" type="datetimeFigureOut">
              <a:rPr lang="zh-HK" altLang="en-US" smtClean="0"/>
              <a:t>7/5/2021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B463-5F80-4614-8807-D6F2665D261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5007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B0595-E773-462D-8017-D75C3E6D68DF}" type="datetimeFigureOut">
              <a:rPr lang="zh-HK" altLang="en-US" smtClean="0"/>
              <a:t>7/5/2021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5B463-5F80-4614-8807-D6F2665D261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593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15167" y="2212215"/>
            <a:ext cx="3412902" cy="2321149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/>
              <a:t>理財強人</a:t>
            </a:r>
            <a:endParaRPr lang="zh-HK" altLang="en-US" sz="6000" b="1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718" y="210578"/>
            <a:ext cx="4790628" cy="6783191"/>
          </a:xfrm>
        </p:spPr>
      </p:pic>
    </p:spTree>
    <p:extLst>
      <p:ext uri="{BB962C8B-B14F-4D97-AF65-F5344CB8AC3E}">
        <p14:creationId xmlns:p14="http://schemas.microsoft.com/office/powerpoint/2010/main" val="2435113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遊戲玩法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4-5</a:t>
            </a:r>
            <a:r>
              <a:rPr lang="zh-TW" altLang="en-US" dirty="0" smtClean="0"/>
              <a:t>人一組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每人有一粒棋，每組有一粒骰子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每人先擲骰子一次，取得最大點數的先行，如此類推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擲到良好理財習慣，可獲獎賞向前行或多擲一次骰子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擲到不良理財習慣，會被懲罰倒後行或停擲一次骰子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最先到達終點者為理財強人，遊戲</a:t>
            </a:r>
            <a:r>
              <a:rPr lang="zh-TW" altLang="en-US" dirty="0" smtClean="0"/>
              <a:t>結束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07867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78</Words>
  <Application>Microsoft Office PowerPoint</Application>
  <PresentationFormat>寬螢幕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理財強人</vt:lpstr>
      <vt:lpstr>遊戲玩法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理財強人</dc:title>
  <dc:creator>WONG WAI KIT 王偉傑 2</dc:creator>
  <cp:lastModifiedBy>WONG WAI KIT </cp:lastModifiedBy>
  <cp:revision>4</cp:revision>
  <dcterms:created xsi:type="dcterms:W3CDTF">2019-09-20T09:26:43Z</dcterms:created>
  <dcterms:modified xsi:type="dcterms:W3CDTF">2021-05-06T23:59:17Z</dcterms:modified>
</cp:coreProperties>
</file>